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477" r:id="rId5"/>
    <p:sldId id="257" r:id="rId6"/>
    <p:sldId id="481" r:id="rId7"/>
    <p:sldId id="480" r:id="rId8"/>
    <p:sldId id="256" r:id="rId9"/>
    <p:sldId id="472" r:id="rId10"/>
    <p:sldId id="473" r:id="rId11"/>
    <p:sldId id="479" r:id="rId12"/>
    <p:sldId id="474" r:id="rId13"/>
    <p:sldId id="476" r:id="rId14"/>
    <p:sldId id="478" r:id="rId15"/>
    <p:sldId id="48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90"/>
    <p:restoredTop sz="94587"/>
  </p:normalViewPr>
  <p:slideViewPr>
    <p:cSldViewPr snapToGrid="0">
      <p:cViewPr varScale="1">
        <p:scale>
          <a:sx n="77" d="100"/>
          <a:sy n="77" d="100"/>
        </p:scale>
        <p:origin x="28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驰楷 曹" userId="9ecd8ea81f15c571" providerId="LiveId" clId="{2C77503A-C105-4868-92B4-7A0D3D95C365}"/>
    <pc:docChg chg="undo custSel addSld delSld modSld sldOrd">
      <pc:chgData name="驰楷 曹" userId="9ecd8ea81f15c571" providerId="LiveId" clId="{2C77503A-C105-4868-92B4-7A0D3D95C365}" dt="2025-11-18T02:10:24.788" v="2379" actId="1076"/>
      <pc:docMkLst>
        <pc:docMk/>
      </pc:docMkLst>
      <pc:sldChg chg="addSp modSp add mod ord">
        <pc:chgData name="驰楷 曹" userId="9ecd8ea81f15c571" providerId="LiveId" clId="{2C77503A-C105-4868-92B4-7A0D3D95C365}" dt="2025-11-18T01:27:26.040" v="1803" actId="20577"/>
        <pc:sldMkLst>
          <pc:docMk/>
          <pc:sldMk cId="2856996326" sldId="256"/>
        </pc:sldMkLst>
        <pc:spChg chg="add mod">
          <ac:chgData name="驰楷 曹" userId="9ecd8ea81f15c571" providerId="LiveId" clId="{2C77503A-C105-4868-92B4-7A0D3D95C365}" dt="2025-11-18T01:17:38.236" v="1455" actId="20577"/>
          <ac:spMkLst>
            <pc:docMk/>
            <pc:sldMk cId="2856996326" sldId="256"/>
            <ac:spMk id="2" creationId="{57F5C469-2400-B7B5-741D-5116C305EE75}"/>
          </ac:spMkLst>
        </pc:spChg>
        <pc:spChg chg="add mod">
          <ac:chgData name="驰楷 曹" userId="9ecd8ea81f15c571" providerId="LiveId" clId="{2C77503A-C105-4868-92B4-7A0D3D95C365}" dt="2025-11-18T01:27:26.040" v="1803" actId="20577"/>
          <ac:spMkLst>
            <pc:docMk/>
            <pc:sldMk cId="2856996326" sldId="256"/>
            <ac:spMk id="3" creationId="{8B0BF781-21E8-D09C-7EDA-7755428C4A25}"/>
          </ac:spMkLst>
        </pc:spChg>
        <pc:picChg chg="mod">
          <ac:chgData name="驰楷 曹" userId="9ecd8ea81f15c571" providerId="LiveId" clId="{2C77503A-C105-4868-92B4-7A0D3D95C365}" dt="2025-11-18T01:17:51.879" v="1460" actId="1076"/>
          <ac:picMkLst>
            <pc:docMk/>
            <pc:sldMk cId="2856996326" sldId="256"/>
            <ac:picMk id="12" creationId="{A8F0BB13-DF95-DAE3-4C0D-8C0DFACC324B}"/>
          </ac:picMkLst>
        </pc:picChg>
        <pc:picChg chg="mod">
          <ac:chgData name="驰楷 曹" userId="9ecd8ea81f15c571" providerId="LiveId" clId="{2C77503A-C105-4868-92B4-7A0D3D95C365}" dt="2025-11-18T01:17:53.742" v="1461" actId="1076"/>
          <ac:picMkLst>
            <pc:docMk/>
            <pc:sldMk cId="2856996326" sldId="256"/>
            <ac:picMk id="21" creationId="{84E7BC66-2497-B7D5-69EC-A35D320A7585}"/>
          </ac:picMkLst>
        </pc:picChg>
      </pc:sldChg>
      <pc:sldChg chg="addSp modSp add mod ord">
        <pc:chgData name="驰楷 曹" userId="9ecd8ea81f15c571" providerId="LiveId" clId="{2C77503A-C105-4868-92B4-7A0D3D95C365}" dt="2025-11-17T18:35:30.513" v="311" actId="1076"/>
        <pc:sldMkLst>
          <pc:docMk/>
          <pc:sldMk cId="3273915439" sldId="257"/>
        </pc:sldMkLst>
        <pc:spChg chg="mod">
          <ac:chgData name="驰楷 曹" userId="9ecd8ea81f15c571" providerId="LiveId" clId="{2C77503A-C105-4868-92B4-7A0D3D95C365}" dt="2025-11-17T18:34:53.790" v="237" actId="1076"/>
          <ac:spMkLst>
            <pc:docMk/>
            <pc:sldMk cId="3273915439" sldId="257"/>
            <ac:spMk id="4" creationId="{64CADB4F-72D3-9803-9B65-B04F128205F6}"/>
          </ac:spMkLst>
        </pc:spChg>
        <pc:spChg chg="mod">
          <ac:chgData name="驰楷 曹" userId="9ecd8ea81f15c571" providerId="LiveId" clId="{2C77503A-C105-4868-92B4-7A0D3D95C365}" dt="2025-11-17T18:34:10.566" v="233" actId="20577"/>
          <ac:spMkLst>
            <pc:docMk/>
            <pc:sldMk cId="3273915439" sldId="257"/>
            <ac:spMk id="5" creationId="{56774551-0D7B-D243-EB52-5536B87B9DDE}"/>
          </ac:spMkLst>
        </pc:spChg>
        <pc:spChg chg="add mod">
          <ac:chgData name="驰楷 曹" userId="9ecd8ea81f15c571" providerId="LiveId" clId="{2C77503A-C105-4868-92B4-7A0D3D95C365}" dt="2025-11-17T18:35:30.513" v="311" actId="1076"/>
          <ac:spMkLst>
            <pc:docMk/>
            <pc:sldMk cId="3273915439" sldId="257"/>
            <ac:spMk id="6" creationId="{CE2E9DE7-12CE-D176-902A-DC2C62D36852}"/>
          </ac:spMkLst>
        </pc:spChg>
        <pc:spChg chg="mod">
          <ac:chgData name="驰楷 曹" userId="9ecd8ea81f15c571" providerId="LiveId" clId="{2C77503A-C105-4868-92B4-7A0D3D95C365}" dt="2025-11-17T18:33:59.919" v="223" actId="1076"/>
          <ac:spMkLst>
            <pc:docMk/>
            <pc:sldMk cId="3273915439" sldId="257"/>
            <ac:spMk id="12" creationId="{C5D6BDC0-6AA7-7471-8ECE-310BA1D123C0}"/>
          </ac:spMkLst>
        </pc:spChg>
        <pc:picChg chg="add mod">
          <ac:chgData name="驰楷 曹" userId="9ecd8ea81f15c571" providerId="LiveId" clId="{2C77503A-C105-4868-92B4-7A0D3D95C365}" dt="2025-11-17T18:34:20.456" v="235" actId="1076"/>
          <ac:picMkLst>
            <pc:docMk/>
            <pc:sldMk cId="3273915439" sldId="257"/>
            <ac:picMk id="2" creationId="{6E0B4A82-72DC-8CC6-E39F-534D67113B9E}"/>
          </ac:picMkLst>
        </pc:picChg>
        <pc:picChg chg="mod">
          <ac:chgData name="驰楷 曹" userId="9ecd8ea81f15c571" providerId="LiveId" clId="{2C77503A-C105-4868-92B4-7A0D3D95C365}" dt="2025-11-17T18:34:48.282" v="236" actId="1076"/>
          <ac:picMkLst>
            <pc:docMk/>
            <pc:sldMk cId="3273915439" sldId="257"/>
            <ac:picMk id="3" creationId="{197E6CA3-DCE9-AF35-ECAE-7FD290041CA8}"/>
          </ac:picMkLst>
        </pc:picChg>
        <pc:picChg chg="mod">
          <ac:chgData name="驰楷 曹" userId="9ecd8ea81f15c571" providerId="LiveId" clId="{2C77503A-C105-4868-92B4-7A0D3D95C365}" dt="2025-11-17T18:34:01.331" v="224" actId="1076"/>
          <ac:picMkLst>
            <pc:docMk/>
            <pc:sldMk cId="3273915439" sldId="257"/>
            <ac:picMk id="9" creationId="{E29A8CAA-9F26-DD62-4ED9-660EEE02F315}"/>
          </ac:picMkLst>
        </pc:picChg>
        <pc:cxnChg chg="mod">
          <ac:chgData name="驰楷 曹" userId="9ecd8ea81f15c571" providerId="LiveId" clId="{2C77503A-C105-4868-92B4-7A0D3D95C365}" dt="2025-11-17T18:34:53.790" v="237" actId="1076"/>
          <ac:cxnSpMkLst>
            <pc:docMk/>
            <pc:sldMk cId="3273915439" sldId="257"/>
            <ac:cxnSpMk id="7" creationId="{F9BC30A9-E077-E4FA-B3B2-C5B6FFC6F2E6}"/>
          </ac:cxnSpMkLst>
        </pc:cxnChg>
      </pc:sldChg>
      <pc:sldChg chg="addSp delSp modSp mod">
        <pc:chgData name="驰楷 曹" userId="9ecd8ea81f15c571" providerId="LiveId" clId="{2C77503A-C105-4868-92B4-7A0D3D95C365}" dt="2025-11-17T18:12:05.359" v="131"/>
        <pc:sldMkLst>
          <pc:docMk/>
          <pc:sldMk cId="1070935271" sldId="472"/>
        </pc:sldMkLst>
        <pc:spChg chg="del">
          <ac:chgData name="驰楷 曹" userId="9ecd8ea81f15c571" providerId="LiveId" clId="{2C77503A-C105-4868-92B4-7A0D3D95C365}" dt="2025-11-17T18:12:04.973" v="130" actId="478"/>
          <ac:spMkLst>
            <pc:docMk/>
            <pc:sldMk cId="1070935271" sldId="472"/>
            <ac:spMk id="4" creationId="{21FE3CDB-8980-3AD1-5C22-77502F64DD03}"/>
          </ac:spMkLst>
        </pc:spChg>
        <pc:spChg chg="add del mod">
          <ac:chgData name="驰楷 曹" userId="9ecd8ea81f15c571" providerId="LiveId" clId="{2C77503A-C105-4868-92B4-7A0D3D95C365}" dt="2025-11-17T17:58:48.233" v="48" actId="478"/>
          <ac:spMkLst>
            <pc:docMk/>
            <pc:sldMk cId="1070935271" sldId="472"/>
            <ac:spMk id="8" creationId="{1D7B4AD4-6D2E-A5CD-994E-39E3621864CA}"/>
          </ac:spMkLst>
        </pc:spChg>
        <pc:spChg chg="add mod">
          <ac:chgData name="驰楷 曹" userId="9ecd8ea81f15c571" providerId="LiveId" clId="{2C77503A-C105-4868-92B4-7A0D3D95C365}" dt="2025-11-17T18:12:05.359" v="131"/>
          <ac:spMkLst>
            <pc:docMk/>
            <pc:sldMk cId="1070935271" sldId="472"/>
            <ac:spMk id="22" creationId="{BE4317F5-E116-79F0-F27B-CB3EB7E5195B}"/>
          </ac:spMkLst>
        </pc:spChg>
        <pc:picChg chg="add del mod">
          <ac:chgData name="驰楷 曹" userId="9ecd8ea81f15c571" providerId="LiveId" clId="{2C77503A-C105-4868-92B4-7A0D3D95C365}" dt="2025-11-17T16:36:22.794" v="6" actId="478"/>
          <ac:picMkLst>
            <pc:docMk/>
            <pc:sldMk cId="1070935271" sldId="472"/>
            <ac:picMk id="3" creationId="{A0C59024-D234-19F9-CFA4-D013C157461B}"/>
          </ac:picMkLst>
        </pc:picChg>
        <pc:picChg chg="add del mod">
          <ac:chgData name="驰楷 曹" userId="9ecd8ea81f15c571" providerId="LiveId" clId="{2C77503A-C105-4868-92B4-7A0D3D95C365}" dt="2025-11-17T17:58:47.166" v="47" actId="478"/>
          <ac:picMkLst>
            <pc:docMk/>
            <pc:sldMk cId="1070935271" sldId="472"/>
            <ac:picMk id="6" creationId="{DBA16C2C-CF2E-D4E4-1273-B3CA9C283D61}"/>
          </ac:picMkLst>
        </pc:picChg>
        <pc:picChg chg="add del mod modCrop">
          <ac:chgData name="驰楷 曹" userId="9ecd8ea81f15c571" providerId="LiveId" clId="{2C77503A-C105-4868-92B4-7A0D3D95C365}" dt="2025-11-17T17:33:35.843" v="25" actId="478"/>
          <ac:picMkLst>
            <pc:docMk/>
            <pc:sldMk cId="1070935271" sldId="472"/>
            <ac:picMk id="10" creationId="{20EBD0A7-A1E9-51CE-43A5-99CDBFBB5FF4}"/>
          </ac:picMkLst>
        </pc:picChg>
        <pc:picChg chg="add del mod modCrop">
          <ac:chgData name="驰楷 曹" userId="9ecd8ea81f15c571" providerId="LiveId" clId="{2C77503A-C105-4868-92B4-7A0D3D95C365}" dt="2025-11-17T17:58:48.808" v="49" actId="478"/>
          <ac:picMkLst>
            <pc:docMk/>
            <pc:sldMk cId="1070935271" sldId="472"/>
            <ac:picMk id="12" creationId="{941CC8F1-4BBF-B782-45F4-19CF868CC1B3}"/>
          </ac:picMkLst>
        </pc:picChg>
        <pc:picChg chg="add del mod">
          <ac:chgData name="驰楷 曹" userId="9ecd8ea81f15c571" providerId="LiveId" clId="{2C77503A-C105-4868-92B4-7A0D3D95C365}" dt="2025-11-17T17:58:46.878" v="46" actId="478"/>
          <ac:picMkLst>
            <pc:docMk/>
            <pc:sldMk cId="1070935271" sldId="472"/>
            <ac:picMk id="14" creationId="{AEAFD87A-0EA9-C535-D637-5ED9F190DC9A}"/>
          </ac:picMkLst>
        </pc:picChg>
        <pc:picChg chg="add mod">
          <ac:chgData name="驰楷 曹" userId="9ecd8ea81f15c571" providerId="LiveId" clId="{2C77503A-C105-4868-92B4-7A0D3D95C365}" dt="2025-11-17T18:08:48.572" v="75" actId="1076"/>
          <ac:picMkLst>
            <pc:docMk/>
            <pc:sldMk cId="1070935271" sldId="472"/>
            <ac:picMk id="16" creationId="{A58D685E-25D6-F3C7-F68B-F363311203DF}"/>
          </ac:picMkLst>
        </pc:picChg>
        <pc:picChg chg="add mod">
          <ac:chgData name="驰楷 曹" userId="9ecd8ea81f15c571" providerId="LiveId" clId="{2C77503A-C105-4868-92B4-7A0D3D95C365}" dt="2025-11-17T18:08:46.666" v="74" actId="1076"/>
          <ac:picMkLst>
            <pc:docMk/>
            <pc:sldMk cId="1070935271" sldId="472"/>
            <ac:picMk id="18" creationId="{87598D9E-192C-78AA-2437-8EAD2CB01D8D}"/>
          </ac:picMkLst>
        </pc:picChg>
        <pc:picChg chg="add mod">
          <ac:chgData name="驰楷 曹" userId="9ecd8ea81f15c571" providerId="LiveId" clId="{2C77503A-C105-4868-92B4-7A0D3D95C365}" dt="2025-11-17T18:08:53.034" v="76" actId="1076"/>
          <ac:picMkLst>
            <pc:docMk/>
            <pc:sldMk cId="1070935271" sldId="472"/>
            <ac:picMk id="21" creationId="{48050D87-C257-6206-73C0-5B14D76FB896}"/>
          </ac:picMkLst>
        </pc:picChg>
      </pc:sldChg>
      <pc:sldChg chg="add">
        <pc:chgData name="驰楷 曹" userId="9ecd8ea81f15c571" providerId="LiveId" clId="{2C77503A-C105-4868-92B4-7A0D3D95C365}" dt="2025-11-17T17:58:43.022" v="45" actId="2890"/>
        <pc:sldMkLst>
          <pc:docMk/>
          <pc:sldMk cId="2374777826" sldId="473"/>
        </pc:sldMkLst>
      </pc:sldChg>
      <pc:sldChg chg="new del">
        <pc:chgData name="驰楷 曹" userId="9ecd8ea81f15c571" providerId="LiveId" clId="{2C77503A-C105-4868-92B4-7A0D3D95C365}" dt="2025-11-17T17:58:41.149" v="44" actId="680"/>
        <pc:sldMkLst>
          <pc:docMk/>
          <pc:sldMk cId="3193820856" sldId="473"/>
        </pc:sldMkLst>
      </pc:sldChg>
      <pc:sldChg chg="addSp delSp modSp add mod">
        <pc:chgData name="驰楷 曹" userId="9ecd8ea81f15c571" providerId="LiveId" clId="{2C77503A-C105-4868-92B4-7A0D3D95C365}" dt="2025-11-17T18:24:25.289" v="217" actId="1076"/>
        <pc:sldMkLst>
          <pc:docMk/>
          <pc:sldMk cId="1662973235" sldId="474"/>
        </pc:sldMkLst>
        <pc:spChg chg="mod">
          <ac:chgData name="驰楷 曹" userId="9ecd8ea81f15c571" providerId="LiveId" clId="{2C77503A-C105-4868-92B4-7A0D3D95C365}" dt="2025-11-17T18:12:20.439" v="172" actId="20577"/>
          <ac:spMkLst>
            <pc:docMk/>
            <pc:sldMk cId="1662973235" sldId="474"/>
            <ac:spMk id="4" creationId="{F50EEBEF-3527-B649-C878-3A393CCB174A}"/>
          </ac:spMkLst>
        </pc:spChg>
        <pc:graphicFrameChg chg="add mod">
          <ac:chgData name="驰楷 曹" userId="9ecd8ea81f15c571" providerId="LiveId" clId="{2C77503A-C105-4868-92B4-7A0D3D95C365}" dt="2025-11-17T18:12:44.396" v="174"/>
          <ac:graphicFrameMkLst>
            <pc:docMk/>
            <pc:sldMk cId="1662973235" sldId="474"/>
            <ac:graphicFrameMk id="2" creationId="{DB949C6D-A3CE-0D62-9396-D3878ECE981B}"/>
          </ac:graphicFrameMkLst>
        </pc:graphicFrameChg>
        <pc:graphicFrameChg chg="add del mod">
          <ac:chgData name="驰楷 曹" userId="9ecd8ea81f15c571" providerId="LiveId" clId="{2C77503A-C105-4868-92B4-7A0D3D95C365}" dt="2025-11-17T18:12:56.002" v="176" actId="478"/>
          <ac:graphicFrameMkLst>
            <pc:docMk/>
            <pc:sldMk cId="1662973235" sldId="474"/>
            <ac:graphicFrameMk id="3" creationId="{E91F52E6-08FB-AF3E-D980-1BF758AC2523}"/>
          </ac:graphicFrameMkLst>
        </pc:graphicFrameChg>
        <pc:graphicFrameChg chg="add del mod">
          <ac:chgData name="驰楷 曹" userId="9ecd8ea81f15c571" providerId="LiveId" clId="{2C77503A-C105-4868-92B4-7A0D3D95C365}" dt="2025-11-17T18:13:29.258" v="178" actId="478"/>
          <ac:graphicFrameMkLst>
            <pc:docMk/>
            <pc:sldMk cId="1662973235" sldId="474"/>
            <ac:graphicFrameMk id="5" creationId="{570473A7-E77E-5827-2F88-A85227772709}"/>
          </ac:graphicFrameMkLst>
        </pc:graphicFrameChg>
        <pc:graphicFrameChg chg="add del mod">
          <ac:chgData name="驰楷 曹" userId="9ecd8ea81f15c571" providerId="LiveId" clId="{2C77503A-C105-4868-92B4-7A0D3D95C365}" dt="2025-11-17T18:14:05.664" v="180" actId="478"/>
          <ac:graphicFrameMkLst>
            <pc:docMk/>
            <pc:sldMk cId="1662973235" sldId="474"/>
            <ac:graphicFrameMk id="6" creationId="{CB70B8CA-291F-1343-4B7D-33E1330405D9}"/>
          </ac:graphicFrameMkLst>
        </pc:graphicFrameChg>
        <pc:graphicFrameChg chg="add del mod">
          <ac:chgData name="驰楷 曹" userId="9ecd8ea81f15c571" providerId="LiveId" clId="{2C77503A-C105-4868-92B4-7A0D3D95C365}" dt="2025-11-17T18:15:29.596" v="184" actId="478"/>
          <ac:graphicFrameMkLst>
            <pc:docMk/>
            <pc:sldMk cId="1662973235" sldId="474"/>
            <ac:graphicFrameMk id="7" creationId="{C69BA470-2C91-5754-21EA-53F679EBB44D}"/>
          </ac:graphicFrameMkLst>
        </pc:graphicFrameChg>
        <pc:picChg chg="add mod">
          <ac:chgData name="驰楷 曹" userId="9ecd8ea81f15c571" providerId="LiveId" clId="{2C77503A-C105-4868-92B4-7A0D3D95C365}" dt="2025-11-17T18:24:23.674" v="216" actId="1076"/>
          <ac:picMkLst>
            <pc:docMk/>
            <pc:sldMk cId="1662973235" sldId="474"/>
            <ac:picMk id="9" creationId="{5BDA6EA6-28D8-8DDC-EFFC-46D321BC0610}"/>
          </ac:picMkLst>
        </pc:picChg>
        <pc:picChg chg="add mod">
          <ac:chgData name="驰楷 曹" userId="9ecd8ea81f15c571" providerId="LiveId" clId="{2C77503A-C105-4868-92B4-7A0D3D95C365}" dt="2025-11-17T18:24:25.289" v="217" actId="1076"/>
          <ac:picMkLst>
            <pc:docMk/>
            <pc:sldMk cId="1662973235" sldId="474"/>
            <ac:picMk id="11" creationId="{1EA69B54-A06C-609A-1C0B-FC079B08B1F9}"/>
          </ac:picMkLst>
        </pc:picChg>
        <pc:picChg chg="add mod">
          <ac:chgData name="驰楷 曹" userId="9ecd8ea81f15c571" providerId="LiveId" clId="{2C77503A-C105-4868-92B4-7A0D3D95C365}" dt="2025-11-17T18:23:52.873" v="210" actId="1076"/>
          <ac:picMkLst>
            <pc:docMk/>
            <pc:sldMk cId="1662973235" sldId="474"/>
            <ac:picMk id="13" creationId="{3BB92035-D58A-0730-85F0-A52F38FD47E7}"/>
          </ac:picMkLst>
        </pc:picChg>
        <pc:picChg chg="add mod">
          <ac:chgData name="驰楷 曹" userId="9ecd8ea81f15c571" providerId="LiveId" clId="{2C77503A-C105-4868-92B4-7A0D3D95C365}" dt="2025-11-17T18:24:16.808" v="215" actId="1076"/>
          <ac:picMkLst>
            <pc:docMk/>
            <pc:sldMk cId="1662973235" sldId="474"/>
            <ac:picMk id="15" creationId="{A0C048B6-B7BF-DA79-6400-49383CA98A52}"/>
          </ac:picMkLst>
        </pc:picChg>
        <pc:picChg chg="del">
          <ac:chgData name="驰楷 曹" userId="9ecd8ea81f15c571" providerId="LiveId" clId="{2C77503A-C105-4868-92B4-7A0D3D95C365}" dt="2025-11-17T18:12:09.121" v="133" actId="478"/>
          <ac:picMkLst>
            <pc:docMk/>
            <pc:sldMk cId="1662973235" sldId="474"/>
            <ac:picMk id="16" creationId="{027E2FA4-0339-F9E6-590B-3DBB591E42B1}"/>
          </ac:picMkLst>
        </pc:picChg>
        <pc:picChg chg="del">
          <ac:chgData name="驰楷 曹" userId="9ecd8ea81f15c571" providerId="LiveId" clId="{2C77503A-C105-4868-92B4-7A0D3D95C365}" dt="2025-11-17T18:12:09.543" v="134" actId="478"/>
          <ac:picMkLst>
            <pc:docMk/>
            <pc:sldMk cId="1662973235" sldId="474"/>
            <ac:picMk id="18" creationId="{0473F526-C425-D1D7-8710-6388AA2355F1}"/>
          </ac:picMkLst>
        </pc:picChg>
        <pc:picChg chg="add mod">
          <ac:chgData name="驰楷 曹" userId="9ecd8ea81f15c571" providerId="LiveId" clId="{2C77503A-C105-4868-92B4-7A0D3D95C365}" dt="2025-11-17T18:23:01.263" v="200" actId="1076"/>
          <ac:picMkLst>
            <pc:docMk/>
            <pc:sldMk cId="1662973235" sldId="474"/>
            <ac:picMk id="19" creationId="{AFC1ADAD-7BBD-2550-B3C7-270ADA658061}"/>
          </ac:picMkLst>
        </pc:picChg>
        <pc:picChg chg="del">
          <ac:chgData name="驰楷 曹" userId="9ecd8ea81f15c571" providerId="LiveId" clId="{2C77503A-C105-4868-92B4-7A0D3D95C365}" dt="2025-11-17T18:12:08.381" v="132" actId="478"/>
          <ac:picMkLst>
            <pc:docMk/>
            <pc:sldMk cId="1662973235" sldId="474"/>
            <ac:picMk id="21" creationId="{44695E0C-5B1D-A71B-0B04-F14758D93D69}"/>
          </ac:picMkLst>
        </pc:picChg>
        <pc:picChg chg="add mod">
          <ac:chgData name="驰楷 曹" userId="9ecd8ea81f15c571" providerId="LiveId" clId="{2C77503A-C105-4868-92B4-7A0D3D95C365}" dt="2025-11-17T18:24:07.682" v="212" actId="1076"/>
          <ac:picMkLst>
            <pc:docMk/>
            <pc:sldMk cId="1662973235" sldId="474"/>
            <ac:picMk id="23" creationId="{3261E8A1-8095-32EF-34C6-4AE65F91CCDB}"/>
          </ac:picMkLst>
        </pc:picChg>
        <pc:picChg chg="add mod">
          <ac:chgData name="驰楷 曹" userId="9ecd8ea81f15c571" providerId="LiveId" clId="{2C77503A-C105-4868-92B4-7A0D3D95C365}" dt="2025-11-17T18:24:09.319" v="213" actId="1076"/>
          <ac:picMkLst>
            <pc:docMk/>
            <pc:sldMk cId="1662973235" sldId="474"/>
            <ac:picMk id="25" creationId="{FDBF66F3-0848-95D7-F60C-6A2A164E0221}"/>
          </ac:picMkLst>
        </pc:picChg>
        <pc:picChg chg="add mod">
          <ac:chgData name="驰楷 曹" userId="9ecd8ea81f15c571" providerId="LiveId" clId="{2C77503A-C105-4868-92B4-7A0D3D95C365}" dt="2025-11-17T18:24:14.543" v="214" actId="1076"/>
          <ac:picMkLst>
            <pc:docMk/>
            <pc:sldMk cId="1662973235" sldId="474"/>
            <ac:picMk id="27" creationId="{5FD9A36C-ACF5-DA52-FFA1-AB3F910A1549}"/>
          </ac:picMkLst>
        </pc:picChg>
      </pc:sldChg>
      <pc:sldChg chg="add del">
        <pc:chgData name="驰楷 曹" userId="9ecd8ea81f15c571" providerId="LiveId" clId="{2C77503A-C105-4868-92B4-7A0D3D95C365}" dt="2025-11-17T18:33:44.515" v="219" actId="47"/>
        <pc:sldMkLst>
          <pc:docMk/>
          <pc:sldMk cId="1339437514" sldId="475"/>
        </pc:sldMkLst>
      </pc:sldChg>
      <pc:sldChg chg="addSp modSp new mod">
        <pc:chgData name="驰楷 曹" userId="9ecd8ea81f15c571" providerId="LiveId" clId="{2C77503A-C105-4868-92B4-7A0D3D95C365}" dt="2025-11-18T01:35:56.232" v="2136" actId="20577"/>
        <pc:sldMkLst>
          <pc:docMk/>
          <pc:sldMk cId="1903238335" sldId="475"/>
        </pc:sldMkLst>
        <pc:spChg chg="add mod">
          <ac:chgData name="驰楷 曹" userId="9ecd8ea81f15c571" providerId="LiveId" clId="{2C77503A-C105-4868-92B4-7A0D3D95C365}" dt="2025-11-18T01:35:56.232" v="2136" actId="20577"/>
          <ac:spMkLst>
            <pc:docMk/>
            <pc:sldMk cId="1903238335" sldId="475"/>
            <ac:spMk id="2" creationId="{3CC49885-52F3-5081-F166-8DE0B36FEE66}"/>
          </ac:spMkLst>
        </pc:spChg>
        <pc:spChg chg="add mod">
          <ac:chgData name="驰楷 曹" userId="9ecd8ea81f15c571" providerId="LiveId" clId="{2C77503A-C105-4868-92B4-7A0D3D95C365}" dt="2025-11-17T18:38:25.484" v="341" actId="20577"/>
          <ac:spMkLst>
            <pc:docMk/>
            <pc:sldMk cId="1903238335" sldId="475"/>
            <ac:spMk id="4" creationId="{EF958103-FC91-605B-30D8-71B4A6E71296}"/>
          </ac:spMkLst>
        </pc:spChg>
        <pc:picChg chg="add mod modCrop">
          <ac:chgData name="驰楷 曹" userId="9ecd8ea81f15c571" providerId="LiveId" clId="{2C77503A-C105-4868-92B4-7A0D3D95C365}" dt="2025-11-17T18:38:03.819" v="315" actId="1076"/>
          <ac:picMkLst>
            <pc:docMk/>
            <pc:sldMk cId="1903238335" sldId="475"/>
            <ac:picMk id="3" creationId="{D978D448-E32F-A384-04E6-B7A3741FBE32}"/>
          </ac:picMkLst>
        </pc:picChg>
      </pc:sldChg>
      <pc:sldChg chg="addSp delSp modSp add mod">
        <pc:chgData name="驰楷 曹" userId="9ecd8ea81f15c571" providerId="LiveId" clId="{2C77503A-C105-4868-92B4-7A0D3D95C365}" dt="2025-11-18T01:14:20.484" v="1434" actId="1076"/>
        <pc:sldMkLst>
          <pc:docMk/>
          <pc:sldMk cId="723928017" sldId="476"/>
        </pc:sldMkLst>
        <pc:spChg chg="add mod">
          <ac:chgData name="驰楷 曹" userId="9ecd8ea81f15c571" providerId="LiveId" clId="{2C77503A-C105-4868-92B4-7A0D3D95C365}" dt="2025-11-18T01:13:42.428" v="1419" actId="20577"/>
          <ac:spMkLst>
            <pc:docMk/>
            <pc:sldMk cId="723928017" sldId="476"/>
            <ac:spMk id="2" creationId="{1FC5B05A-814B-103D-D0F7-215077C94046}"/>
          </ac:spMkLst>
        </pc:spChg>
        <pc:spChg chg="add mod">
          <ac:chgData name="驰楷 曹" userId="9ecd8ea81f15c571" providerId="LiveId" clId="{2C77503A-C105-4868-92B4-7A0D3D95C365}" dt="2025-11-18T01:14:05.657" v="1433" actId="20577"/>
          <ac:spMkLst>
            <pc:docMk/>
            <pc:sldMk cId="723928017" sldId="476"/>
            <ac:spMk id="3" creationId="{3B2523E7-C2D3-E14A-8F17-077CA860FA59}"/>
          </ac:spMkLst>
        </pc:spChg>
        <pc:spChg chg="del">
          <ac:chgData name="驰楷 曹" userId="9ecd8ea81f15c571" providerId="LiveId" clId="{2C77503A-C105-4868-92B4-7A0D3D95C365}" dt="2025-11-17T22:20:17.919" v="345" actId="478"/>
          <ac:spMkLst>
            <pc:docMk/>
            <pc:sldMk cId="723928017" sldId="476"/>
            <ac:spMk id="4" creationId="{6BB7E2E9-0340-AB84-1C93-AF8183A11117}"/>
          </ac:spMkLst>
        </pc:spChg>
        <pc:spChg chg="add mod">
          <ac:chgData name="驰楷 曹" userId="9ecd8ea81f15c571" providerId="LiveId" clId="{2C77503A-C105-4868-92B4-7A0D3D95C365}" dt="2025-11-17T22:22:11.453" v="374" actId="1076"/>
          <ac:spMkLst>
            <pc:docMk/>
            <pc:sldMk cId="723928017" sldId="476"/>
            <ac:spMk id="10" creationId="{F8689B70-5F60-0072-0532-E91D682B04A8}"/>
          </ac:spMkLst>
        </pc:spChg>
        <pc:spChg chg="add mod">
          <ac:chgData name="驰楷 曹" userId="9ecd8ea81f15c571" providerId="LiveId" clId="{2C77503A-C105-4868-92B4-7A0D3D95C365}" dt="2025-11-17T22:22:51.181" v="407" actId="1076"/>
          <ac:spMkLst>
            <pc:docMk/>
            <pc:sldMk cId="723928017" sldId="476"/>
            <ac:spMk id="13" creationId="{C734B3EB-5140-AED3-EF05-F1A447202E83}"/>
          </ac:spMkLst>
        </pc:spChg>
        <pc:spChg chg="add mod">
          <ac:chgData name="驰楷 曹" userId="9ecd8ea81f15c571" providerId="LiveId" clId="{2C77503A-C105-4868-92B4-7A0D3D95C365}" dt="2025-11-17T22:28:25.847" v="491" actId="1076"/>
          <ac:spMkLst>
            <pc:docMk/>
            <pc:sldMk cId="723928017" sldId="476"/>
            <ac:spMk id="14" creationId="{3081E2BC-461A-3BFB-B1AE-9796C81807DF}"/>
          </ac:spMkLst>
        </pc:spChg>
        <pc:spChg chg="add mod">
          <ac:chgData name="驰楷 曹" userId="9ecd8ea81f15c571" providerId="LiveId" clId="{2C77503A-C105-4868-92B4-7A0D3D95C365}" dt="2025-11-17T22:28:42.753" v="494" actId="1076"/>
          <ac:spMkLst>
            <pc:docMk/>
            <pc:sldMk cId="723928017" sldId="476"/>
            <ac:spMk id="17" creationId="{B9E8F88F-687E-DE05-C0ED-457024482A38}"/>
          </ac:spMkLst>
        </pc:spChg>
        <pc:spChg chg="add mod">
          <ac:chgData name="驰楷 曹" userId="9ecd8ea81f15c571" providerId="LiveId" clId="{2C77503A-C105-4868-92B4-7A0D3D95C365}" dt="2025-11-17T22:28:50.955" v="496" actId="1076"/>
          <ac:spMkLst>
            <pc:docMk/>
            <pc:sldMk cId="723928017" sldId="476"/>
            <ac:spMk id="20" creationId="{DBB61F75-2A43-F899-1EE1-49C568B6572A}"/>
          </ac:spMkLst>
        </pc:spChg>
        <pc:spChg chg="add mod">
          <ac:chgData name="驰楷 曹" userId="9ecd8ea81f15c571" providerId="LiveId" clId="{2C77503A-C105-4868-92B4-7A0D3D95C365}" dt="2025-11-17T22:25:10.174" v="478" actId="1076"/>
          <ac:spMkLst>
            <pc:docMk/>
            <pc:sldMk cId="723928017" sldId="476"/>
            <ac:spMk id="25" creationId="{385BC465-CE8E-617B-205E-FEA73C6CD461}"/>
          </ac:spMkLst>
        </pc:spChg>
        <pc:spChg chg="add mod">
          <ac:chgData name="驰楷 曹" userId="9ecd8ea81f15c571" providerId="LiveId" clId="{2C77503A-C105-4868-92B4-7A0D3D95C365}" dt="2025-11-17T22:29:56.063" v="546" actId="20577"/>
          <ac:spMkLst>
            <pc:docMk/>
            <pc:sldMk cId="723928017" sldId="476"/>
            <ac:spMk id="33" creationId="{523DB1C4-3CC0-52D2-2D3F-8AE20301BDC5}"/>
          </ac:spMkLst>
        </pc:spChg>
        <pc:spChg chg="add mod">
          <ac:chgData name="驰楷 曹" userId="9ecd8ea81f15c571" providerId="LiveId" clId="{2C77503A-C105-4868-92B4-7A0D3D95C365}" dt="2025-11-18T01:13:16.105" v="1393" actId="1076"/>
          <ac:spMkLst>
            <pc:docMk/>
            <pc:sldMk cId="723928017" sldId="476"/>
            <ac:spMk id="39" creationId="{DEF9F133-D2B0-ABE0-D85B-6E1B21420F21}"/>
          </ac:spMkLst>
        </pc:spChg>
        <pc:spChg chg="add mod">
          <ac:chgData name="驰楷 曹" userId="9ecd8ea81f15c571" providerId="LiveId" clId="{2C77503A-C105-4868-92B4-7A0D3D95C365}" dt="2025-11-18T01:13:20.403" v="1394" actId="1076"/>
          <ac:spMkLst>
            <pc:docMk/>
            <pc:sldMk cId="723928017" sldId="476"/>
            <ac:spMk id="40" creationId="{F525EC1A-6778-5258-23C1-BEFBA645785C}"/>
          </ac:spMkLst>
        </pc:spChg>
        <pc:spChg chg="add mod">
          <ac:chgData name="驰楷 曹" userId="9ecd8ea81f15c571" providerId="LiveId" clId="{2C77503A-C105-4868-92B4-7A0D3D95C365}" dt="2025-11-18T01:14:20.484" v="1434" actId="1076"/>
          <ac:spMkLst>
            <pc:docMk/>
            <pc:sldMk cId="723928017" sldId="476"/>
            <ac:spMk id="41" creationId="{63305506-B20D-25B9-0EDA-E7C439402E1F}"/>
          </ac:spMkLst>
        </pc:spChg>
        <pc:spChg chg="add mod">
          <ac:chgData name="驰楷 曹" userId="9ecd8ea81f15c571" providerId="LiveId" clId="{2C77503A-C105-4868-92B4-7A0D3D95C365}" dt="2025-11-17T23:20:47.415" v="1392" actId="20577"/>
          <ac:spMkLst>
            <pc:docMk/>
            <pc:sldMk cId="723928017" sldId="476"/>
            <ac:spMk id="42" creationId="{0635099F-E5E3-24AB-AF36-410CDCE51D5E}"/>
          </ac:spMkLst>
        </pc:spChg>
        <pc:picChg chg="del mod">
          <ac:chgData name="驰楷 曹" userId="9ecd8ea81f15c571" providerId="LiveId" clId="{2C77503A-C105-4868-92B4-7A0D3D95C365}" dt="2025-11-17T22:20:16.695" v="344" actId="478"/>
          <ac:picMkLst>
            <pc:docMk/>
            <pc:sldMk cId="723928017" sldId="476"/>
            <ac:picMk id="3" creationId="{AE9B50ED-CD56-4F8C-2FC6-AED1D9382252}"/>
          </ac:picMkLst>
        </pc:picChg>
        <pc:picChg chg="add mod ord modCrop">
          <ac:chgData name="驰楷 曹" userId="9ecd8ea81f15c571" providerId="LiveId" clId="{2C77503A-C105-4868-92B4-7A0D3D95C365}" dt="2025-11-17T22:43:10.573" v="699" actId="732"/>
          <ac:picMkLst>
            <pc:docMk/>
            <pc:sldMk cId="723928017" sldId="476"/>
            <ac:picMk id="5" creationId="{98B71A73-F5FA-0587-AB50-46481F1D6ED7}"/>
          </ac:picMkLst>
        </pc:picChg>
        <pc:picChg chg="add del mod">
          <ac:chgData name="驰楷 曹" userId="9ecd8ea81f15c571" providerId="LiveId" clId="{2C77503A-C105-4868-92B4-7A0D3D95C365}" dt="2025-11-17T22:27:29.149" v="479" actId="478"/>
          <ac:picMkLst>
            <pc:docMk/>
            <pc:sldMk cId="723928017" sldId="476"/>
            <ac:picMk id="7" creationId="{C0D17BC3-A11C-E299-9A95-8DB36B1B8A55}"/>
          </ac:picMkLst>
        </pc:picChg>
        <pc:picChg chg="add del mod">
          <ac:chgData name="驰楷 曹" userId="9ecd8ea81f15c571" providerId="LiveId" clId="{2C77503A-C105-4868-92B4-7A0D3D95C365}" dt="2025-11-17T22:28:02.377" v="483" actId="478"/>
          <ac:picMkLst>
            <pc:docMk/>
            <pc:sldMk cId="723928017" sldId="476"/>
            <ac:picMk id="9" creationId="{1E16B5CD-5F68-CA84-858C-F7576A8C2125}"/>
          </ac:picMkLst>
        </pc:picChg>
        <pc:picChg chg="add mod">
          <ac:chgData name="驰楷 曹" userId="9ecd8ea81f15c571" providerId="LiveId" clId="{2C77503A-C105-4868-92B4-7A0D3D95C365}" dt="2025-11-17T22:27:44.984" v="482" actId="1076"/>
          <ac:picMkLst>
            <pc:docMk/>
            <pc:sldMk cId="723928017" sldId="476"/>
            <ac:picMk id="27" creationId="{3D6EECC6-FB2F-F874-4EFF-214CFDC52A19}"/>
          </ac:picMkLst>
        </pc:picChg>
        <pc:picChg chg="add mod ord">
          <ac:chgData name="驰楷 曹" userId="9ecd8ea81f15c571" providerId="LiveId" clId="{2C77503A-C105-4868-92B4-7A0D3D95C365}" dt="2025-11-17T22:28:21.088" v="490" actId="1076"/>
          <ac:picMkLst>
            <pc:docMk/>
            <pc:sldMk cId="723928017" sldId="476"/>
            <ac:picMk id="29" creationId="{AEB9411B-E7B6-AACF-689F-7C026B0693BE}"/>
          </ac:picMkLst>
        </pc:picChg>
        <pc:picChg chg="add mod">
          <ac:chgData name="驰楷 曹" userId="9ecd8ea81f15c571" providerId="LiveId" clId="{2C77503A-C105-4868-92B4-7A0D3D95C365}" dt="2025-11-17T22:43:13.987" v="700" actId="1076"/>
          <ac:picMkLst>
            <pc:docMk/>
            <pc:sldMk cId="723928017" sldId="476"/>
            <ac:picMk id="31" creationId="{354B92A9-7B4A-ED58-B839-ED6A74B48CCD}"/>
          </ac:picMkLst>
        </pc:picChg>
        <pc:picChg chg="add mod">
          <ac:chgData name="驰楷 曹" userId="9ecd8ea81f15c571" providerId="LiveId" clId="{2C77503A-C105-4868-92B4-7A0D3D95C365}" dt="2025-11-17T22:29:28.333" v="500"/>
          <ac:picMkLst>
            <pc:docMk/>
            <pc:sldMk cId="723928017" sldId="476"/>
            <ac:picMk id="32" creationId="{5973F356-2AED-49D3-A293-17D93BF7AD2A}"/>
          </ac:picMkLst>
        </pc:picChg>
        <pc:picChg chg="add mod">
          <ac:chgData name="驰楷 曹" userId="9ecd8ea81f15c571" providerId="LiveId" clId="{2C77503A-C105-4868-92B4-7A0D3D95C365}" dt="2025-11-17T22:43:15.459" v="701" actId="1076"/>
          <ac:picMkLst>
            <pc:docMk/>
            <pc:sldMk cId="723928017" sldId="476"/>
            <ac:picMk id="35" creationId="{719BD024-258F-DF6E-C0EE-AF172214B694}"/>
          </ac:picMkLst>
        </pc:picChg>
        <pc:picChg chg="add mod modCrop">
          <ac:chgData name="驰楷 曹" userId="9ecd8ea81f15c571" providerId="LiveId" clId="{2C77503A-C105-4868-92B4-7A0D3D95C365}" dt="2025-11-17T22:43:16.468" v="702" actId="1076"/>
          <ac:picMkLst>
            <pc:docMk/>
            <pc:sldMk cId="723928017" sldId="476"/>
            <ac:picMk id="37" creationId="{B63323C7-9AE2-101A-6DA1-BF98718DD3BC}"/>
          </ac:picMkLst>
        </pc:picChg>
        <pc:picChg chg="add mod">
          <ac:chgData name="驰楷 曹" userId="9ecd8ea81f15c571" providerId="LiveId" clId="{2C77503A-C105-4868-92B4-7A0D3D95C365}" dt="2025-11-17T22:41:27.648" v="578" actId="1076"/>
          <ac:picMkLst>
            <pc:docMk/>
            <pc:sldMk cId="723928017" sldId="476"/>
            <ac:picMk id="38" creationId="{92E3963F-848F-89D8-CCDC-DF3E10372828}"/>
          </ac:picMkLst>
        </pc:picChg>
        <pc:cxnChg chg="add del">
          <ac:chgData name="驰楷 曹" userId="9ecd8ea81f15c571" providerId="LiveId" clId="{2C77503A-C105-4868-92B4-7A0D3D95C365}" dt="2025-11-17T22:24:50.086" v="467" actId="478"/>
          <ac:cxnSpMkLst>
            <pc:docMk/>
            <pc:sldMk cId="723928017" sldId="476"/>
            <ac:cxnSpMk id="12" creationId="{0751550C-C455-526E-B0AB-CA9D865DB2BD}"/>
          </ac:cxnSpMkLst>
        </pc:cxnChg>
        <pc:cxnChg chg="add mod">
          <ac:chgData name="驰楷 曹" userId="9ecd8ea81f15c571" providerId="LiveId" clId="{2C77503A-C105-4868-92B4-7A0D3D95C365}" dt="2025-11-17T22:28:41.055" v="493" actId="1076"/>
          <ac:cxnSpMkLst>
            <pc:docMk/>
            <pc:sldMk cId="723928017" sldId="476"/>
            <ac:cxnSpMk id="16" creationId="{DA702B8F-B302-DB32-18D3-E0C9FD19C16A}"/>
          </ac:cxnSpMkLst>
        </pc:cxnChg>
        <pc:cxnChg chg="add mod">
          <ac:chgData name="驰楷 曹" userId="9ecd8ea81f15c571" providerId="LiveId" clId="{2C77503A-C105-4868-92B4-7A0D3D95C365}" dt="2025-11-17T22:28:47.034" v="495" actId="1076"/>
          <ac:cxnSpMkLst>
            <pc:docMk/>
            <pc:sldMk cId="723928017" sldId="476"/>
            <ac:cxnSpMk id="19" creationId="{626D65A8-272A-8368-DF7B-A50C80F272E5}"/>
          </ac:cxnSpMkLst>
        </pc:cxnChg>
        <pc:cxnChg chg="add">
          <ac:chgData name="驰楷 曹" userId="9ecd8ea81f15c571" providerId="LiveId" clId="{2C77503A-C105-4868-92B4-7A0D3D95C365}" dt="2025-11-17T22:24:54.477" v="468" actId="11529"/>
          <ac:cxnSpMkLst>
            <pc:docMk/>
            <pc:sldMk cId="723928017" sldId="476"/>
            <ac:cxnSpMk id="22" creationId="{176BE5F9-2014-B890-3602-7D523923EC7A}"/>
          </ac:cxnSpMkLst>
        </pc:cxnChg>
        <pc:cxnChg chg="add">
          <ac:chgData name="驰楷 曹" userId="9ecd8ea81f15c571" providerId="LiveId" clId="{2C77503A-C105-4868-92B4-7A0D3D95C365}" dt="2025-11-17T22:25:00.914" v="469" actId="11529"/>
          <ac:cxnSpMkLst>
            <pc:docMk/>
            <pc:sldMk cId="723928017" sldId="476"/>
            <ac:cxnSpMk id="24" creationId="{2AD1678D-BACC-DE6B-0D7C-072C68C6EFDA}"/>
          </ac:cxnSpMkLst>
        </pc:cxnChg>
      </pc:sldChg>
      <pc:sldChg chg="addSp delSp modSp add mod ord">
        <pc:chgData name="驰楷 曹" userId="9ecd8ea81f15c571" providerId="LiveId" clId="{2C77503A-C105-4868-92B4-7A0D3D95C365}" dt="2025-11-18T01:42:33.345" v="2194"/>
        <pc:sldMkLst>
          <pc:docMk/>
          <pc:sldMk cId="2800599111" sldId="477"/>
        </pc:sldMkLst>
        <pc:spChg chg="mod">
          <ac:chgData name="驰楷 曹" userId="9ecd8ea81f15c571" providerId="LiveId" clId="{2C77503A-C105-4868-92B4-7A0D3D95C365}" dt="2025-11-18T01:42:27.720" v="2192" actId="20577"/>
          <ac:spMkLst>
            <pc:docMk/>
            <pc:sldMk cId="2800599111" sldId="477"/>
            <ac:spMk id="22" creationId="{C0EFFAD9-5BAC-EFBF-8023-BE764F80FA9D}"/>
          </ac:spMkLst>
        </pc:spChg>
        <pc:picChg chg="add mod">
          <ac:chgData name="驰楷 曹" userId="9ecd8ea81f15c571" providerId="LiveId" clId="{2C77503A-C105-4868-92B4-7A0D3D95C365}" dt="2025-11-18T01:42:08.557" v="2145" actId="1076"/>
          <ac:picMkLst>
            <pc:docMk/>
            <pc:sldMk cId="2800599111" sldId="477"/>
            <ac:picMk id="3" creationId="{F033C48E-2FE2-2E83-C311-12617A45B8D5}"/>
          </ac:picMkLst>
        </pc:picChg>
        <pc:picChg chg="del">
          <ac:chgData name="驰楷 曹" userId="9ecd8ea81f15c571" providerId="LiveId" clId="{2C77503A-C105-4868-92B4-7A0D3D95C365}" dt="2025-11-18T01:42:02.521" v="2139" actId="478"/>
          <ac:picMkLst>
            <pc:docMk/>
            <pc:sldMk cId="2800599111" sldId="477"/>
            <ac:picMk id="16" creationId="{806A286A-EEBD-BAA9-2274-2749CD8380D7}"/>
          </ac:picMkLst>
        </pc:picChg>
        <pc:picChg chg="del">
          <ac:chgData name="驰楷 曹" userId="9ecd8ea81f15c571" providerId="LiveId" clId="{2C77503A-C105-4868-92B4-7A0D3D95C365}" dt="2025-11-18T01:42:02.903" v="2140" actId="478"/>
          <ac:picMkLst>
            <pc:docMk/>
            <pc:sldMk cId="2800599111" sldId="477"/>
            <ac:picMk id="18" creationId="{D50EFC1C-5CF0-5160-F084-4BC0CB9029D3}"/>
          </ac:picMkLst>
        </pc:picChg>
        <pc:picChg chg="del">
          <ac:chgData name="驰楷 曹" userId="9ecd8ea81f15c571" providerId="LiveId" clId="{2C77503A-C105-4868-92B4-7A0D3D95C365}" dt="2025-11-18T01:42:01.870" v="2138" actId="478"/>
          <ac:picMkLst>
            <pc:docMk/>
            <pc:sldMk cId="2800599111" sldId="477"/>
            <ac:picMk id="21" creationId="{89B449F0-23E6-9817-8805-273C5748CBB6}"/>
          </ac:picMkLst>
        </pc:picChg>
      </pc:sldChg>
      <pc:sldChg chg="addSp delSp modSp add mod">
        <pc:chgData name="驰楷 曹" userId="9ecd8ea81f15c571" providerId="LiveId" clId="{2C77503A-C105-4868-92B4-7A0D3D95C365}" dt="2025-11-18T02:10:24.788" v="2379" actId="1076"/>
        <pc:sldMkLst>
          <pc:docMk/>
          <pc:sldMk cId="3402404736" sldId="478"/>
        </pc:sldMkLst>
        <pc:spChg chg="mod">
          <ac:chgData name="驰楷 曹" userId="9ecd8ea81f15c571" providerId="LiveId" clId="{2C77503A-C105-4868-92B4-7A0D3D95C365}" dt="2025-11-18T01:54:22.798" v="2228" actId="20577"/>
          <ac:spMkLst>
            <pc:docMk/>
            <pc:sldMk cId="3402404736" sldId="478"/>
            <ac:spMk id="4" creationId="{39279781-7653-DE7D-B921-570BB97B06A7}"/>
          </ac:spMkLst>
        </pc:spChg>
        <pc:spChg chg="del">
          <ac:chgData name="驰楷 曹" userId="9ecd8ea81f15c571" providerId="LiveId" clId="{2C77503A-C105-4868-92B4-7A0D3D95C365}" dt="2025-11-18T01:53:28.836" v="2199" actId="478"/>
          <ac:spMkLst>
            <pc:docMk/>
            <pc:sldMk cId="3402404736" sldId="478"/>
            <ac:spMk id="8" creationId="{2646CD64-4347-7C61-3892-10BC25DD3D58}"/>
          </ac:spMkLst>
        </pc:spChg>
        <pc:spChg chg="add mod">
          <ac:chgData name="驰楷 曹" userId="9ecd8ea81f15c571" providerId="LiveId" clId="{2C77503A-C105-4868-92B4-7A0D3D95C365}" dt="2025-11-18T01:54:51.426" v="2272" actId="1076"/>
          <ac:spMkLst>
            <pc:docMk/>
            <pc:sldMk cId="3402404736" sldId="478"/>
            <ac:spMk id="9" creationId="{745D8F88-441A-EE90-3FCE-9CA62842396F}"/>
          </ac:spMkLst>
        </pc:spChg>
        <pc:spChg chg="add mod">
          <ac:chgData name="驰楷 曹" userId="9ecd8ea81f15c571" providerId="LiveId" clId="{2C77503A-C105-4868-92B4-7A0D3D95C365}" dt="2025-11-18T02:08:49.587" v="2300" actId="1076"/>
          <ac:spMkLst>
            <pc:docMk/>
            <pc:sldMk cId="3402404736" sldId="478"/>
            <ac:spMk id="18" creationId="{5DC1B741-A8F5-F117-D750-3596706106E7}"/>
          </ac:spMkLst>
        </pc:spChg>
        <pc:spChg chg="add mod">
          <ac:chgData name="驰楷 曹" userId="9ecd8ea81f15c571" providerId="LiveId" clId="{2C77503A-C105-4868-92B4-7A0D3D95C365}" dt="2025-11-18T02:09:09.733" v="2317" actId="1076"/>
          <ac:spMkLst>
            <pc:docMk/>
            <pc:sldMk cId="3402404736" sldId="478"/>
            <ac:spMk id="22" creationId="{4C66DA66-A437-0628-482D-B72D17628419}"/>
          </ac:spMkLst>
        </pc:spChg>
        <pc:spChg chg="add mod">
          <ac:chgData name="驰楷 曹" userId="9ecd8ea81f15c571" providerId="LiveId" clId="{2C77503A-C105-4868-92B4-7A0D3D95C365}" dt="2025-11-18T02:10:24.788" v="2379" actId="1076"/>
          <ac:spMkLst>
            <pc:docMk/>
            <pc:sldMk cId="3402404736" sldId="478"/>
            <ac:spMk id="23" creationId="{14C5D450-A350-B676-2A66-7EF36194601D}"/>
          </ac:spMkLst>
        </pc:spChg>
        <pc:picChg chg="add mod">
          <ac:chgData name="驰楷 曹" userId="9ecd8ea81f15c571" providerId="LiveId" clId="{2C77503A-C105-4868-92B4-7A0D3D95C365}" dt="2025-11-18T01:53:33.827" v="2202" actId="1076"/>
          <ac:picMkLst>
            <pc:docMk/>
            <pc:sldMk cId="3402404736" sldId="478"/>
            <ac:picMk id="3" creationId="{2C8202F5-B4BB-AF96-404D-C91CA5D79145}"/>
          </ac:picMkLst>
        </pc:picChg>
        <pc:picChg chg="del">
          <ac:chgData name="驰楷 曹" userId="9ecd8ea81f15c571" providerId="LiveId" clId="{2C77503A-C105-4868-92B4-7A0D3D95C365}" dt="2025-11-18T01:53:24.899" v="2196" actId="478"/>
          <ac:picMkLst>
            <pc:docMk/>
            <pc:sldMk cId="3402404736" sldId="478"/>
            <ac:picMk id="6" creationId="{84F124ED-6B9D-15E4-BB4C-20FE931327DF}"/>
          </ac:picMkLst>
        </pc:picChg>
        <pc:picChg chg="add mod">
          <ac:chgData name="驰楷 曹" userId="9ecd8ea81f15c571" providerId="LiveId" clId="{2C77503A-C105-4868-92B4-7A0D3D95C365}" dt="2025-11-18T02:07:53.843" v="2290" actId="1076"/>
          <ac:picMkLst>
            <pc:docMk/>
            <pc:sldMk cId="3402404736" sldId="478"/>
            <ac:picMk id="11" creationId="{9B82454D-9211-1C9E-0C69-C7692105D0F6}"/>
          </ac:picMkLst>
        </pc:picChg>
        <pc:picChg chg="del">
          <ac:chgData name="驰楷 曹" userId="9ecd8ea81f15c571" providerId="LiveId" clId="{2C77503A-C105-4868-92B4-7A0D3D95C365}" dt="2025-11-18T01:53:26.915" v="2198" actId="478"/>
          <ac:picMkLst>
            <pc:docMk/>
            <pc:sldMk cId="3402404736" sldId="478"/>
            <ac:picMk id="12" creationId="{45C80B74-B882-D75D-8640-2078A39EB18D}"/>
          </ac:picMkLst>
        </pc:picChg>
        <pc:picChg chg="del">
          <ac:chgData name="驰楷 曹" userId="9ecd8ea81f15c571" providerId="LiveId" clId="{2C77503A-C105-4868-92B4-7A0D3D95C365}" dt="2025-11-18T01:53:26.351" v="2197" actId="478"/>
          <ac:picMkLst>
            <pc:docMk/>
            <pc:sldMk cId="3402404736" sldId="478"/>
            <ac:picMk id="14" creationId="{D8EEC86C-0366-CB06-4F8C-47C12B099B26}"/>
          </ac:picMkLst>
        </pc:picChg>
        <pc:picChg chg="add mod">
          <ac:chgData name="驰楷 曹" userId="9ecd8ea81f15c571" providerId="LiveId" clId="{2C77503A-C105-4868-92B4-7A0D3D95C365}" dt="2025-11-18T02:09:05.591" v="2316" actId="1076"/>
          <ac:picMkLst>
            <pc:docMk/>
            <pc:sldMk cId="3402404736" sldId="478"/>
            <ac:picMk id="15" creationId="{71831FDC-0014-0261-0D0F-47E0BD92223E}"/>
          </ac:picMkLst>
        </pc:picChg>
        <pc:cxnChg chg="add">
          <ac:chgData name="驰楷 曹" userId="9ecd8ea81f15c571" providerId="LiveId" clId="{2C77503A-C105-4868-92B4-7A0D3D95C365}" dt="2025-11-18T01:54:30.249" v="2229" actId="11529"/>
          <ac:cxnSpMkLst>
            <pc:docMk/>
            <pc:sldMk cId="3402404736" sldId="478"/>
            <ac:cxnSpMk id="7" creationId="{315EE058-C4F2-D013-CFCF-3AD04A921E40}"/>
          </ac:cxnSpMkLst>
        </pc:cxnChg>
        <pc:cxnChg chg="add">
          <ac:chgData name="驰楷 曹" userId="9ecd8ea81f15c571" providerId="LiveId" clId="{2C77503A-C105-4868-92B4-7A0D3D95C365}" dt="2025-11-18T02:08:35.950" v="2291" actId="11529"/>
          <ac:cxnSpMkLst>
            <pc:docMk/>
            <pc:sldMk cId="3402404736" sldId="478"/>
            <ac:cxnSpMk id="17" creationId="{829E6304-56FC-602F-F6D8-C795B623FC4D}"/>
          </ac:cxnSpMkLst>
        </pc:cxnChg>
        <pc:cxnChg chg="add">
          <ac:chgData name="驰楷 曹" userId="9ecd8ea81f15c571" providerId="LiveId" clId="{2C77503A-C105-4868-92B4-7A0D3D95C365}" dt="2025-11-18T02:08:54.868" v="2301" actId="11529"/>
          <ac:cxnSpMkLst>
            <pc:docMk/>
            <pc:sldMk cId="3402404736" sldId="478"/>
            <ac:cxnSpMk id="21" creationId="{143DD2E7-5C74-C7A6-72DE-B98E1C75D839}"/>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A5CBF-6532-4D48-87EF-3FFCA62C12EC}" type="datetimeFigureOut">
              <a:rPr lang="en-US" smtClean="0"/>
              <a:t>11/17/2025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0FB3A-FF42-A84A-8E72-30366F0391FE}" type="slidenum">
              <a:rPr lang="en-US" smtClean="0"/>
              <a:t>‹#›</a:t>
            </a:fld>
            <a:endParaRPr lang="en-US"/>
          </a:p>
        </p:txBody>
      </p:sp>
    </p:spTree>
    <p:extLst>
      <p:ext uri="{BB962C8B-B14F-4D97-AF65-F5344CB8AC3E}">
        <p14:creationId xmlns:p14="http://schemas.microsoft.com/office/powerpoint/2010/main" val="602099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9D147-81C4-E662-00C0-36CC9EEFF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454D3-D384-8EFD-DE53-AFBCB4F538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86C04D-3795-39C9-1BFF-BF80159227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1CE23B-F01E-8179-5264-C44571155DAB}"/>
              </a:ext>
            </a:extLst>
          </p:cNvPr>
          <p:cNvSpPr>
            <a:spLocks noGrp="1"/>
          </p:cNvSpPr>
          <p:nvPr>
            <p:ph type="sldNum" sz="quarter" idx="5"/>
          </p:nvPr>
        </p:nvSpPr>
        <p:spPr/>
        <p:txBody>
          <a:bodyPr/>
          <a:lstStyle/>
          <a:p>
            <a:fld id="{14E0FB3A-FF42-A84A-8E72-30366F0391FE}" type="slidenum">
              <a:rPr lang="en-US" smtClean="0"/>
              <a:t>1</a:t>
            </a:fld>
            <a:endParaRPr lang="en-US"/>
          </a:p>
        </p:txBody>
      </p:sp>
    </p:spTree>
    <p:extLst>
      <p:ext uri="{BB962C8B-B14F-4D97-AF65-F5344CB8AC3E}">
        <p14:creationId xmlns:p14="http://schemas.microsoft.com/office/powerpoint/2010/main" val="2633125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50A53-24AE-9218-D4FC-477CB56CC2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4AA20-D89F-7035-D66C-F3A26C60D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2F2F02-A97B-6CE7-8F2B-D396B0F7B6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8F607A-C3CF-BB47-D794-6E4F4DFEA817}"/>
              </a:ext>
            </a:extLst>
          </p:cNvPr>
          <p:cNvSpPr>
            <a:spLocks noGrp="1"/>
          </p:cNvSpPr>
          <p:nvPr>
            <p:ph type="sldNum" sz="quarter" idx="5"/>
          </p:nvPr>
        </p:nvSpPr>
        <p:spPr/>
        <p:txBody>
          <a:bodyPr/>
          <a:lstStyle/>
          <a:p>
            <a:fld id="{14E0FB3A-FF42-A84A-8E72-30366F0391FE}" type="slidenum">
              <a:rPr lang="en-US" smtClean="0"/>
              <a:t>3</a:t>
            </a:fld>
            <a:endParaRPr lang="en-US"/>
          </a:p>
        </p:txBody>
      </p:sp>
    </p:spTree>
    <p:extLst>
      <p:ext uri="{BB962C8B-B14F-4D97-AF65-F5344CB8AC3E}">
        <p14:creationId xmlns:p14="http://schemas.microsoft.com/office/powerpoint/2010/main" val="3542727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98F50-17BC-9A09-1DDE-453EAC545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2C8BAD-87D4-2124-17DA-4746FA6DD9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046063-3D78-54A5-1AE4-BB2D9C750C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06E9A6-ECA3-C9EE-C0B9-9DFDB47BA6CA}"/>
              </a:ext>
            </a:extLst>
          </p:cNvPr>
          <p:cNvSpPr>
            <a:spLocks noGrp="1"/>
          </p:cNvSpPr>
          <p:nvPr>
            <p:ph type="sldNum" sz="quarter" idx="5"/>
          </p:nvPr>
        </p:nvSpPr>
        <p:spPr/>
        <p:txBody>
          <a:bodyPr/>
          <a:lstStyle/>
          <a:p>
            <a:fld id="{14E0FB3A-FF42-A84A-8E72-30366F0391FE}" type="slidenum">
              <a:rPr lang="en-US" smtClean="0"/>
              <a:t>6</a:t>
            </a:fld>
            <a:endParaRPr lang="en-US"/>
          </a:p>
        </p:txBody>
      </p:sp>
    </p:spTree>
    <p:extLst>
      <p:ext uri="{BB962C8B-B14F-4D97-AF65-F5344CB8AC3E}">
        <p14:creationId xmlns:p14="http://schemas.microsoft.com/office/powerpoint/2010/main" val="53233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82507-2472-5F0D-CD27-29E245304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1983B7-FB4F-0341-70BE-6C00CBD50B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6CF341-CB58-B475-3028-49155750E5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13FFDA-C8BF-E2BF-BB80-F6180D670C77}"/>
              </a:ext>
            </a:extLst>
          </p:cNvPr>
          <p:cNvSpPr>
            <a:spLocks noGrp="1"/>
          </p:cNvSpPr>
          <p:nvPr>
            <p:ph type="sldNum" sz="quarter" idx="5"/>
          </p:nvPr>
        </p:nvSpPr>
        <p:spPr/>
        <p:txBody>
          <a:bodyPr/>
          <a:lstStyle/>
          <a:p>
            <a:fld id="{14E0FB3A-FF42-A84A-8E72-30366F0391FE}" type="slidenum">
              <a:rPr lang="en-US" smtClean="0"/>
              <a:t>7</a:t>
            </a:fld>
            <a:endParaRPr lang="en-US"/>
          </a:p>
        </p:txBody>
      </p:sp>
    </p:spTree>
    <p:extLst>
      <p:ext uri="{BB962C8B-B14F-4D97-AF65-F5344CB8AC3E}">
        <p14:creationId xmlns:p14="http://schemas.microsoft.com/office/powerpoint/2010/main" val="1074319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0B9CF-2BBB-4891-C14E-5ABDF3871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77233-07BD-76F9-624E-786D7B003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F1F544-7552-C6BF-7F2D-0911BD6EBD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6B0E21-0EA3-85F2-091F-4908D0A862AC}"/>
              </a:ext>
            </a:extLst>
          </p:cNvPr>
          <p:cNvSpPr>
            <a:spLocks noGrp="1"/>
          </p:cNvSpPr>
          <p:nvPr>
            <p:ph type="sldNum" sz="quarter" idx="5"/>
          </p:nvPr>
        </p:nvSpPr>
        <p:spPr/>
        <p:txBody>
          <a:bodyPr/>
          <a:lstStyle/>
          <a:p>
            <a:fld id="{14E0FB3A-FF42-A84A-8E72-30366F0391FE}" type="slidenum">
              <a:rPr lang="en-US" smtClean="0"/>
              <a:t>8</a:t>
            </a:fld>
            <a:endParaRPr lang="en-US"/>
          </a:p>
        </p:txBody>
      </p:sp>
    </p:spTree>
    <p:extLst>
      <p:ext uri="{BB962C8B-B14F-4D97-AF65-F5344CB8AC3E}">
        <p14:creationId xmlns:p14="http://schemas.microsoft.com/office/powerpoint/2010/main" val="781664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A47B-89D1-82BE-5D35-844740FED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72A52-5E3C-E40D-0CAC-B963EB52D2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0777A2-961B-ACBD-CE65-3786C730FF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3F13D8-E9B2-98AB-553E-DF2A4C2C37D8}"/>
              </a:ext>
            </a:extLst>
          </p:cNvPr>
          <p:cNvSpPr>
            <a:spLocks noGrp="1"/>
          </p:cNvSpPr>
          <p:nvPr>
            <p:ph type="sldNum" sz="quarter" idx="5"/>
          </p:nvPr>
        </p:nvSpPr>
        <p:spPr/>
        <p:txBody>
          <a:bodyPr/>
          <a:lstStyle/>
          <a:p>
            <a:fld id="{14E0FB3A-FF42-A84A-8E72-30366F0391FE}" type="slidenum">
              <a:rPr lang="en-US" smtClean="0"/>
              <a:t>9</a:t>
            </a:fld>
            <a:endParaRPr lang="en-US"/>
          </a:p>
        </p:txBody>
      </p:sp>
    </p:spTree>
    <p:extLst>
      <p:ext uri="{BB962C8B-B14F-4D97-AF65-F5344CB8AC3E}">
        <p14:creationId xmlns:p14="http://schemas.microsoft.com/office/powerpoint/2010/main" val="4226900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5828C-44DF-C9DF-2E8A-F4BD40897F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F65DD-FFC5-B4E9-CBEC-53991D722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8C8FC-F375-6300-81DC-AE84F50C5D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5D6E26-7FFB-33B1-F069-6B7EE49FE4BA}"/>
              </a:ext>
            </a:extLst>
          </p:cNvPr>
          <p:cNvSpPr>
            <a:spLocks noGrp="1"/>
          </p:cNvSpPr>
          <p:nvPr>
            <p:ph type="sldNum" sz="quarter" idx="5"/>
          </p:nvPr>
        </p:nvSpPr>
        <p:spPr/>
        <p:txBody>
          <a:bodyPr/>
          <a:lstStyle/>
          <a:p>
            <a:fld id="{14E0FB3A-FF42-A84A-8E72-30366F0391FE}" type="slidenum">
              <a:rPr lang="en-US" smtClean="0"/>
              <a:t>11</a:t>
            </a:fld>
            <a:endParaRPr lang="en-US"/>
          </a:p>
        </p:txBody>
      </p:sp>
    </p:spTree>
    <p:extLst>
      <p:ext uri="{BB962C8B-B14F-4D97-AF65-F5344CB8AC3E}">
        <p14:creationId xmlns:p14="http://schemas.microsoft.com/office/powerpoint/2010/main" val="4223325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F85CF-2344-1138-4787-16E092C7D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E27EC-951A-F3C8-1323-E4EE7480D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3DFB6-1E19-DD3A-757C-89431D66AC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E96C2F-4889-DC87-BD69-A8C82A88E6A9}"/>
              </a:ext>
            </a:extLst>
          </p:cNvPr>
          <p:cNvSpPr>
            <a:spLocks noGrp="1"/>
          </p:cNvSpPr>
          <p:nvPr>
            <p:ph type="sldNum" sz="quarter" idx="5"/>
          </p:nvPr>
        </p:nvSpPr>
        <p:spPr/>
        <p:txBody>
          <a:bodyPr/>
          <a:lstStyle/>
          <a:p>
            <a:fld id="{14E0FB3A-FF42-A84A-8E72-30366F0391FE}" type="slidenum">
              <a:rPr lang="en-US" smtClean="0"/>
              <a:t>12</a:t>
            </a:fld>
            <a:endParaRPr lang="en-US"/>
          </a:p>
        </p:txBody>
      </p:sp>
    </p:spTree>
    <p:extLst>
      <p:ext uri="{BB962C8B-B14F-4D97-AF65-F5344CB8AC3E}">
        <p14:creationId xmlns:p14="http://schemas.microsoft.com/office/powerpoint/2010/main" val="2649184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043BE-0BD6-0B9C-5898-0875F7BC71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420D32-C4DE-AD54-5623-359AA3BA7B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DB5D9E-6EB7-DD75-ACF0-6E58C7A25EFC}"/>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5" name="Footer Placeholder 4">
            <a:extLst>
              <a:ext uri="{FF2B5EF4-FFF2-40B4-BE49-F238E27FC236}">
                <a16:creationId xmlns:a16="http://schemas.microsoft.com/office/drawing/2014/main" id="{8B122F94-CFA1-0CB6-071E-88AA8F288A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23028C-6CFD-74CB-D6F7-3563C8CE12F6}"/>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3329242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A02B-DD3F-3F5E-FB7E-A6B0B54247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5A61CC-1B34-EC6D-06EF-6EE5B73779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F6D5CE-35EE-1AD6-7FD7-D1A5FE66FCB4}"/>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5" name="Footer Placeholder 4">
            <a:extLst>
              <a:ext uri="{FF2B5EF4-FFF2-40B4-BE49-F238E27FC236}">
                <a16:creationId xmlns:a16="http://schemas.microsoft.com/office/drawing/2014/main" id="{C279E51B-8E11-B56F-501B-60C7BA2C83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0411E-C40A-3EDD-85AF-154C5B620F62}"/>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61653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17EB1-6F92-607E-774E-49371254EF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F9BBB8-041B-9F16-A0F9-533579D96C7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BBE803-2B86-E174-A2DF-CB67232159B0}"/>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5" name="Footer Placeholder 4">
            <a:extLst>
              <a:ext uri="{FF2B5EF4-FFF2-40B4-BE49-F238E27FC236}">
                <a16:creationId xmlns:a16="http://schemas.microsoft.com/office/drawing/2014/main" id="{5F3B7954-5AE8-F9DE-6A6A-D27D764FE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019DCB-8519-15A9-A7B0-795333278327}"/>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4040227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47108-0F7A-E7D2-B188-76E388DDE5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A70D01-48D7-8039-12BD-4413DD8FDA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B7D1AA-97B8-A5D7-C287-00E220F132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68DF94-8284-F895-AA5B-225B2B4618CA}"/>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6" name="Footer Placeholder 5">
            <a:extLst>
              <a:ext uri="{FF2B5EF4-FFF2-40B4-BE49-F238E27FC236}">
                <a16:creationId xmlns:a16="http://schemas.microsoft.com/office/drawing/2014/main" id="{0B0502DF-F200-7FA9-5F49-7A136F012D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CA33F6-54A4-A612-CD24-AFC21A01FEC8}"/>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389089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C043-AD73-E4CA-5789-73998F52C5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B21C79-38FE-70CD-FC10-054D4BAEB0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AE9F9B-AB77-F446-E76E-C507BDA650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FA8418-3386-6883-D061-33CEBE992A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1E3018-3F6D-BF11-1B88-56E15914FE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2FC301-3C9B-8204-13BC-0EE5C9F2C5BA}"/>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8" name="Footer Placeholder 7">
            <a:extLst>
              <a:ext uri="{FF2B5EF4-FFF2-40B4-BE49-F238E27FC236}">
                <a16:creationId xmlns:a16="http://schemas.microsoft.com/office/drawing/2014/main" id="{09C5E2A3-2C61-2C40-C32D-626246AAAE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1577D9-9700-CC98-A345-5AAE611F2E60}"/>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2675439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55EF7-F4EB-7B93-0E29-401183DEAD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BD8D59-08E0-65B9-9E4B-B7C685C6C653}"/>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4" name="Footer Placeholder 3">
            <a:extLst>
              <a:ext uri="{FF2B5EF4-FFF2-40B4-BE49-F238E27FC236}">
                <a16:creationId xmlns:a16="http://schemas.microsoft.com/office/drawing/2014/main" id="{EAD11EC0-B039-D026-1673-68634C08C9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D0FACF-3A3E-8703-597B-CC7A514BF1BE}"/>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2292826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9A000A-85E5-1194-C723-0019FAA40392}"/>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3" name="Footer Placeholder 2">
            <a:extLst>
              <a:ext uri="{FF2B5EF4-FFF2-40B4-BE49-F238E27FC236}">
                <a16:creationId xmlns:a16="http://schemas.microsoft.com/office/drawing/2014/main" id="{1935B337-3218-0038-B93F-5E5487E91A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BDCB84-CEED-8D21-DAD6-092D62113982}"/>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1914770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DAFEC-CBA3-F7D6-6587-59DAFCA013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305628-5FE3-4230-7E63-216D76CA04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CA2DCF-238E-3491-217C-300CB0CD30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278A59-582C-59F1-B2A4-F13FD294EC38}"/>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6" name="Footer Placeholder 5">
            <a:extLst>
              <a:ext uri="{FF2B5EF4-FFF2-40B4-BE49-F238E27FC236}">
                <a16:creationId xmlns:a16="http://schemas.microsoft.com/office/drawing/2014/main" id="{BFD5FAF3-6553-B435-20A4-0B2526D036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F1A775-9ED8-7D19-B15C-71E1380445B3}"/>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364499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0C25-D643-8E48-260D-ED610FBEB3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452C75-D01F-D74E-C227-A6C9D69E3C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9ED7F1-4140-9868-3A91-894FF73C88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7FB508-DBA9-BA4D-3921-0E07C78FC414}"/>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6" name="Footer Placeholder 5">
            <a:extLst>
              <a:ext uri="{FF2B5EF4-FFF2-40B4-BE49-F238E27FC236}">
                <a16:creationId xmlns:a16="http://schemas.microsoft.com/office/drawing/2014/main" id="{ECFF4687-377D-FEB9-EA47-3C7A3C122D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06542-EBBA-7087-9743-5AC5CDCE9A0E}"/>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3187608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373A4-CA85-2A50-F791-DAED2C03FF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619549-1862-F795-DE6B-0D20D0EED0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C73B34-E7F4-072E-80F3-6E4DB6443DE7}"/>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5" name="Footer Placeholder 4">
            <a:extLst>
              <a:ext uri="{FF2B5EF4-FFF2-40B4-BE49-F238E27FC236}">
                <a16:creationId xmlns:a16="http://schemas.microsoft.com/office/drawing/2014/main" id="{CF3496DB-F57D-6ACA-200F-688CBC72C3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DC457D-2031-11F9-E6B0-DD86D4419C9E}"/>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3340025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D2E5E1-A764-9BB3-E548-BC5FFB2243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E888C7-6EDB-8961-247E-D1C574C6F8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32B333-848C-FB2C-AB2A-B1F8DA6F78DE}"/>
              </a:ext>
            </a:extLst>
          </p:cNvPr>
          <p:cNvSpPr>
            <a:spLocks noGrp="1"/>
          </p:cNvSpPr>
          <p:nvPr>
            <p:ph type="dt" sz="half" idx="10"/>
          </p:nvPr>
        </p:nvSpPr>
        <p:spPr/>
        <p:txBody>
          <a:bodyPr/>
          <a:lstStyle/>
          <a:p>
            <a:fld id="{E98120AB-55D4-FE42-BC38-6EA37D849728}" type="datetimeFigureOut">
              <a:rPr lang="en-US" smtClean="0"/>
              <a:t>11/17/2025</a:t>
            </a:fld>
            <a:endParaRPr lang="en-US"/>
          </a:p>
        </p:txBody>
      </p:sp>
      <p:sp>
        <p:nvSpPr>
          <p:cNvPr id="5" name="Footer Placeholder 4">
            <a:extLst>
              <a:ext uri="{FF2B5EF4-FFF2-40B4-BE49-F238E27FC236}">
                <a16:creationId xmlns:a16="http://schemas.microsoft.com/office/drawing/2014/main" id="{C5C3D109-3830-B521-C278-C755D37208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38285-131E-2629-9816-50C94438FA18}"/>
              </a:ext>
            </a:extLst>
          </p:cNvPr>
          <p:cNvSpPr>
            <a:spLocks noGrp="1"/>
          </p:cNvSpPr>
          <p:nvPr>
            <p:ph type="sldNum" sz="quarter" idx="12"/>
          </p:nvPr>
        </p:nvSpPr>
        <p:spPr/>
        <p:txBody>
          <a:bodyPr/>
          <a:lstStyle/>
          <a:p>
            <a:fld id="{242E461C-BFFF-BF44-8DA7-2B09C125A100}" type="slidenum">
              <a:rPr lang="en-US" smtClean="0"/>
              <a:t>‹#›</a:t>
            </a:fld>
            <a:endParaRPr lang="en-US"/>
          </a:p>
        </p:txBody>
      </p:sp>
    </p:spTree>
    <p:extLst>
      <p:ext uri="{BB962C8B-B14F-4D97-AF65-F5344CB8AC3E}">
        <p14:creationId xmlns:p14="http://schemas.microsoft.com/office/powerpoint/2010/main" val="3520499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C0A67A-317A-83DE-0808-559B10F60E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90643D-3899-4914-D51C-07CBE1FF6D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92BEFB-A22B-F8E0-7E72-7821B56CE0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98120AB-55D4-FE42-BC38-6EA37D849728}" type="datetimeFigureOut">
              <a:rPr lang="en-US" smtClean="0"/>
              <a:t>11/17/2025</a:t>
            </a:fld>
            <a:endParaRPr lang="en-US"/>
          </a:p>
        </p:txBody>
      </p:sp>
      <p:sp>
        <p:nvSpPr>
          <p:cNvPr id="5" name="Footer Placeholder 4">
            <a:extLst>
              <a:ext uri="{FF2B5EF4-FFF2-40B4-BE49-F238E27FC236}">
                <a16:creationId xmlns:a16="http://schemas.microsoft.com/office/drawing/2014/main" id="{6633AE2C-D7B1-2079-3FD7-15E1A4BF4E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B49455-A1EB-51DE-B573-BCCDFC4308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2E461C-BFFF-BF44-8DA7-2B09C125A100}" type="slidenum">
              <a:rPr lang="en-US" smtClean="0"/>
              <a:t>‹#›</a:t>
            </a:fld>
            <a:endParaRPr lang="en-US"/>
          </a:p>
        </p:txBody>
      </p:sp>
    </p:spTree>
    <p:extLst>
      <p:ext uri="{BB962C8B-B14F-4D97-AF65-F5344CB8AC3E}">
        <p14:creationId xmlns:p14="http://schemas.microsoft.com/office/powerpoint/2010/main" val="2210228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png"/><Relationship Id="rId7"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1.jpg"/><Relationship Id="rId11" Type="http://schemas.openxmlformats.org/officeDocument/2006/relationships/image" Target="../media/image26.jpg"/><Relationship Id="rId5" Type="http://schemas.openxmlformats.org/officeDocument/2006/relationships/image" Target="../media/image20.jpg"/><Relationship Id="rId10" Type="http://schemas.openxmlformats.org/officeDocument/2006/relationships/image" Target="../media/image25.jpg"/><Relationship Id="rId4" Type="http://schemas.openxmlformats.org/officeDocument/2006/relationships/image" Target="../media/image19.jpg"/><Relationship Id="rId9" Type="http://schemas.openxmlformats.org/officeDocument/2006/relationships/image" Target="../media/image24.jp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3.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66DB4-7303-CD98-57A7-F9C90B43220A}"/>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698BF631-3F59-CC47-CBEF-D957EDACCED5}"/>
              </a:ext>
            </a:extLst>
          </p:cNvPr>
          <p:cNvPicPr>
            <a:picLocks noChangeAspect="1"/>
          </p:cNvPicPr>
          <p:nvPr/>
        </p:nvPicPr>
        <p:blipFill>
          <a:blip r:embed="rId3"/>
          <a:stretch>
            <a:fillRect/>
          </a:stretch>
        </p:blipFill>
        <p:spPr>
          <a:xfrm>
            <a:off x="0" y="6298487"/>
            <a:ext cx="1781424" cy="485843"/>
          </a:xfrm>
          <a:prstGeom prst="rect">
            <a:avLst/>
          </a:prstGeom>
        </p:spPr>
      </p:pic>
      <p:sp>
        <p:nvSpPr>
          <p:cNvPr id="22" name="TextBox 21">
            <a:extLst>
              <a:ext uri="{FF2B5EF4-FFF2-40B4-BE49-F238E27FC236}">
                <a16:creationId xmlns:a16="http://schemas.microsoft.com/office/drawing/2014/main" id="{C0EFFAD9-5BAC-EFBF-8023-BE764F80FA9D}"/>
              </a:ext>
            </a:extLst>
          </p:cNvPr>
          <p:cNvSpPr txBox="1"/>
          <p:nvPr/>
        </p:nvSpPr>
        <p:spPr>
          <a:xfrm>
            <a:off x="0" y="0"/>
            <a:ext cx="3255058"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CAD and Completed Assembly</a:t>
            </a:r>
          </a:p>
        </p:txBody>
      </p:sp>
      <p:sp>
        <p:nvSpPr>
          <p:cNvPr id="2" name="TextBox 1">
            <a:extLst>
              <a:ext uri="{FF2B5EF4-FFF2-40B4-BE49-F238E27FC236}">
                <a16:creationId xmlns:a16="http://schemas.microsoft.com/office/drawing/2014/main" id="{4B4C6AAF-A777-6F28-B6B6-B0C0DA323B48}"/>
              </a:ext>
            </a:extLst>
          </p:cNvPr>
          <p:cNvSpPr txBox="1"/>
          <p:nvPr/>
        </p:nvSpPr>
        <p:spPr>
          <a:xfrm>
            <a:off x="7315199" y="2211185"/>
            <a:ext cx="3217997" cy="646331"/>
          </a:xfrm>
          <a:prstGeom prst="rect">
            <a:avLst/>
          </a:prstGeom>
          <a:noFill/>
        </p:spPr>
        <p:txBody>
          <a:bodyPr wrap="none" rtlCol="0">
            <a:spAutoFit/>
          </a:bodyPr>
          <a:lstStyle/>
          <a:p>
            <a:r>
              <a:rPr lang="en-US" dirty="0"/>
              <a:t>I put in Mr. Alkins’ office</a:t>
            </a:r>
            <a:br>
              <a:rPr lang="en-US" dirty="0"/>
            </a:br>
            <a:r>
              <a:rPr lang="en-US" dirty="0"/>
              <a:t>waited to take photo tomorrow</a:t>
            </a:r>
          </a:p>
        </p:txBody>
      </p:sp>
      <p:pic>
        <p:nvPicPr>
          <p:cNvPr id="5" name="Picture 4">
            <a:extLst>
              <a:ext uri="{FF2B5EF4-FFF2-40B4-BE49-F238E27FC236}">
                <a16:creationId xmlns:a16="http://schemas.microsoft.com/office/drawing/2014/main" id="{4B576BB2-E3EE-3DCA-BADA-B2DDCFF2F27C}"/>
              </a:ext>
            </a:extLst>
          </p:cNvPr>
          <p:cNvPicPr>
            <a:picLocks noChangeAspect="1"/>
          </p:cNvPicPr>
          <p:nvPr/>
        </p:nvPicPr>
        <p:blipFill>
          <a:blip r:embed="rId4"/>
          <a:stretch>
            <a:fillRect/>
          </a:stretch>
        </p:blipFill>
        <p:spPr>
          <a:xfrm>
            <a:off x="2044931" y="1104591"/>
            <a:ext cx="4588626" cy="5608321"/>
          </a:xfrm>
          <a:prstGeom prst="rect">
            <a:avLst/>
          </a:prstGeom>
        </p:spPr>
      </p:pic>
    </p:spTree>
    <p:extLst>
      <p:ext uri="{BB962C8B-B14F-4D97-AF65-F5344CB8AC3E}">
        <p14:creationId xmlns:p14="http://schemas.microsoft.com/office/powerpoint/2010/main" val="2800599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4169-9324-11C3-788E-50128129806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29A8CAA-9F26-DD62-4ED9-660EEE02F315}"/>
              </a:ext>
            </a:extLst>
          </p:cNvPr>
          <p:cNvPicPr>
            <a:picLocks noChangeAspect="1"/>
          </p:cNvPicPr>
          <p:nvPr/>
        </p:nvPicPr>
        <p:blipFill>
          <a:blip r:embed="rId2"/>
          <a:stretch>
            <a:fillRect/>
          </a:stretch>
        </p:blipFill>
        <p:spPr>
          <a:xfrm>
            <a:off x="3009900" y="3789721"/>
            <a:ext cx="4313718" cy="2680604"/>
          </a:xfrm>
          <a:prstGeom prst="rect">
            <a:avLst/>
          </a:prstGeom>
        </p:spPr>
      </p:pic>
      <p:pic>
        <p:nvPicPr>
          <p:cNvPr id="3" name="Picture 2">
            <a:extLst>
              <a:ext uri="{FF2B5EF4-FFF2-40B4-BE49-F238E27FC236}">
                <a16:creationId xmlns:a16="http://schemas.microsoft.com/office/drawing/2014/main" id="{197E6CA3-DCE9-AF35-ECAE-7FD290041CA8}"/>
              </a:ext>
            </a:extLst>
          </p:cNvPr>
          <p:cNvPicPr>
            <a:picLocks noChangeAspect="1"/>
          </p:cNvPicPr>
          <p:nvPr/>
        </p:nvPicPr>
        <p:blipFill>
          <a:blip r:embed="rId3"/>
          <a:stretch>
            <a:fillRect/>
          </a:stretch>
        </p:blipFill>
        <p:spPr>
          <a:xfrm>
            <a:off x="6184320" y="1283982"/>
            <a:ext cx="3003461" cy="1866393"/>
          </a:xfrm>
          <a:prstGeom prst="rect">
            <a:avLst/>
          </a:prstGeom>
        </p:spPr>
      </p:pic>
      <p:sp>
        <p:nvSpPr>
          <p:cNvPr id="5" name="TextBox 4">
            <a:extLst>
              <a:ext uri="{FF2B5EF4-FFF2-40B4-BE49-F238E27FC236}">
                <a16:creationId xmlns:a16="http://schemas.microsoft.com/office/drawing/2014/main" id="{56774551-0D7B-D243-EB52-5536B87B9DDE}"/>
              </a:ext>
            </a:extLst>
          </p:cNvPr>
          <p:cNvSpPr txBox="1"/>
          <p:nvPr/>
        </p:nvSpPr>
        <p:spPr>
          <a:xfrm>
            <a:off x="152400" y="114300"/>
            <a:ext cx="2857500" cy="2031325"/>
          </a:xfrm>
          <a:prstGeom prst="rect">
            <a:avLst/>
          </a:prstGeom>
          <a:noFill/>
        </p:spPr>
        <p:txBody>
          <a:bodyPr wrap="square" rtlCol="0">
            <a:spAutoFit/>
          </a:bodyPr>
          <a:lstStyle/>
          <a:p>
            <a:r>
              <a:rPr lang="en-US" b="1" dirty="0"/>
              <a:t>Date:11/17/25</a:t>
            </a:r>
          </a:p>
          <a:p>
            <a:r>
              <a:rPr lang="en-US" b="1" dirty="0"/>
              <a:t>Name: Jason Cao</a:t>
            </a:r>
          </a:p>
          <a:p>
            <a:r>
              <a:rPr lang="en-US" b="1" dirty="0"/>
              <a:t>Tool: 0.25x10Deg Taper</a:t>
            </a:r>
          </a:p>
          <a:p>
            <a:r>
              <a:rPr lang="en-US" b="1" dirty="0"/>
              <a:t>Stock: 5.5x 5.5 x0.75 Oak</a:t>
            </a:r>
          </a:p>
          <a:p>
            <a:r>
              <a:rPr lang="en-US" b="1" dirty="0"/>
              <a:t>Description: Mold Cavity</a:t>
            </a:r>
          </a:p>
          <a:p>
            <a:r>
              <a:rPr lang="en-US" b="1" dirty="0"/>
              <a:t>Part Reference: 26c016014A</a:t>
            </a:r>
          </a:p>
        </p:txBody>
      </p:sp>
      <p:sp>
        <p:nvSpPr>
          <p:cNvPr id="4" name="TextBox 3">
            <a:extLst>
              <a:ext uri="{FF2B5EF4-FFF2-40B4-BE49-F238E27FC236}">
                <a16:creationId xmlns:a16="http://schemas.microsoft.com/office/drawing/2014/main" id="{64CADB4F-72D3-9803-9B65-B04F128205F6}"/>
              </a:ext>
            </a:extLst>
          </p:cNvPr>
          <p:cNvSpPr txBox="1"/>
          <p:nvPr/>
        </p:nvSpPr>
        <p:spPr>
          <a:xfrm>
            <a:off x="4443702" y="991829"/>
            <a:ext cx="2168927" cy="369332"/>
          </a:xfrm>
          <a:prstGeom prst="rect">
            <a:avLst/>
          </a:prstGeom>
          <a:noFill/>
        </p:spPr>
        <p:txBody>
          <a:bodyPr wrap="none" rtlCol="0">
            <a:spAutoFit/>
          </a:bodyPr>
          <a:lstStyle/>
          <a:p>
            <a:r>
              <a:rPr lang="en-US" dirty="0"/>
              <a:t>MCS centered on top</a:t>
            </a:r>
          </a:p>
        </p:txBody>
      </p:sp>
      <p:cxnSp>
        <p:nvCxnSpPr>
          <p:cNvPr id="7" name="Straight Arrow Connector 6">
            <a:extLst>
              <a:ext uri="{FF2B5EF4-FFF2-40B4-BE49-F238E27FC236}">
                <a16:creationId xmlns:a16="http://schemas.microsoft.com/office/drawing/2014/main" id="{F9BC30A9-E077-E4FA-B3B2-C5B6FFC6F2E6}"/>
              </a:ext>
            </a:extLst>
          </p:cNvPr>
          <p:cNvCxnSpPr>
            <a:cxnSpLocks/>
            <a:stCxn id="4" idx="3"/>
          </p:cNvCxnSpPr>
          <p:nvPr/>
        </p:nvCxnSpPr>
        <p:spPr>
          <a:xfrm>
            <a:off x="6612629" y="1176495"/>
            <a:ext cx="1069573" cy="882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5D6BDC0-6AA7-7471-8ECE-310BA1D123C0}"/>
              </a:ext>
            </a:extLst>
          </p:cNvPr>
          <p:cNvSpPr txBox="1"/>
          <p:nvPr/>
        </p:nvSpPr>
        <p:spPr>
          <a:xfrm>
            <a:off x="152400" y="2164431"/>
            <a:ext cx="3513654" cy="2862322"/>
          </a:xfrm>
          <a:prstGeom prst="rect">
            <a:avLst/>
          </a:prstGeom>
          <a:noFill/>
        </p:spPr>
        <p:txBody>
          <a:bodyPr wrap="none" rtlCol="0">
            <a:spAutoFit/>
          </a:bodyPr>
          <a:lstStyle/>
          <a:p>
            <a:r>
              <a:rPr lang="en-US" b="1" dirty="0"/>
              <a:t>Output from:</a:t>
            </a:r>
            <a:br>
              <a:rPr lang="en-US" sz="1600" dirty="0"/>
            </a:br>
            <a:r>
              <a:rPr lang="en-US" dirty="0"/>
              <a:t>Program Data</a:t>
            </a:r>
            <a:br>
              <a:rPr lang="en-US" sz="1600" dirty="0"/>
            </a:br>
            <a:r>
              <a:rPr lang="en-US" dirty="0"/>
              <a:t>Program Run: 09/18/2025 10:45:55</a:t>
            </a:r>
            <a:br>
              <a:rPr lang="en-US" sz="1600" dirty="0"/>
            </a:br>
            <a:r>
              <a:rPr lang="en-US" dirty="0"/>
              <a:t>Linear Move Envelope:</a:t>
            </a:r>
            <a:br>
              <a:rPr lang="en-US" sz="1600" dirty="0"/>
            </a:br>
            <a:r>
              <a:rPr lang="en-US" dirty="0"/>
              <a:t>X: -2.425 2.455</a:t>
            </a:r>
            <a:br>
              <a:rPr lang="en-US" sz="1600" dirty="0"/>
            </a:br>
            <a:r>
              <a:rPr lang="en-US" dirty="0"/>
              <a:t>Y: -2.442 2.455</a:t>
            </a:r>
            <a:br>
              <a:rPr lang="en-US" sz="1600" dirty="0"/>
            </a:br>
            <a:r>
              <a:rPr lang="en-US" dirty="0"/>
              <a:t>Z: -0.390 0.500</a:t>
            </a:r>
            <a:br>
              <a:rPr lang="en-US" sz="1600" dirty="0"/>
            </a:br>
            <a:r>
              <a:rPr lang="en-US" dirty="0"/>
              <a:t>Maximum </a:t>
            </a:r>
            <a:r>
              <a:rPr lang="en-US" dirty="0" err="1"/>
              <a:t>Feedrate</a:t>
            </a:r>
            <a:r>
              <a:rPr lang="en-US" dirty="0"/>
              <a:t>: 50.000</a:t>
            </a:r>
            <a:br>
              <a:rPr lang="en-US" sz="1600" dirty="0"/>
            </a:br>
            <a:r>
              <a:rPr lang="en-US" dirty="0"/>
              <a:t>Maximum Spindle: 16000.000</a:t>
            </a:r>
            <a:br>
              <a:rPr lang="en-US" sz="1600" dirty="0"/>
            </a:br>
            <a:r>
              <a:rPr lang="en-US" dirty="0"/>
              <a:t>Minimum Z at Rapid: -0.250</a:t>
            </a:r>
            <a:endParaRPr lang="en-US" sz="1600" b="1" dirty="0"/>
          </a:p>
        </p:txBody>
      </p:sp>
      <p:pic>
        <p:nvPicPr>
          <p:cNvPr id="14" name="Picture 13">
            <a:extLst>
              <a:ext uri="{FF2B5EF4-FFF2-40B4-BE49-F238E27FC236}">
                <a16:creationId xmlns:a16="http://schemas.microsoft.com/office/drawing/2014/main" id="{8BA73E05-4DEE-B589-E61E-C7BAF7699A1C}"/>
              </a:ext>
            </a:extLst>
          </p:cNvPr>
          <p:cNvPicPr>
            <a:picLocks noChangeAspect="1"/>
          </p:cNvPicPr>
          <p:nvPr/>
        </p:nvPicPr>
        <p:blipFill>
          <a:blip r:embed="rId4"/>
          <a:stretch>
            <a:fillRect/>
          </a:stretch>
        </p:blipFill>
        <p:spPr>
          <a:xfrm>
            <a:off x="8099469" y="3771900"/>
            <a:ext cx="3740019" cy="2324100"/>
          </a:xfrm>
          <a:prstGeom prst="rect">
            <a:avLst/>
          </a:prstGeom>
        </p:spPr>
      </p:pic>
      <p:pic>
        <p:nvPicPr>
          <p:cNvPr id="2" name="Picture 1">
            <a:extLst>
              <a:ext uri="{FF2B5EF4-FFF2-40B4-BE49-F238E27FC236}">
                <a16:creationId xmlns:a16="http://schemas.microsoft.com/office/drawing/2014/main" id="{6E0B4A82-72DC-8CC6-E39F-534D67113B9E}"/>
              </a:ext>
            </a:extLst>
          </p:cNvPr>
          <p:cNvPicPr>
            <a:picLocks noChangeAspect="1"/>
          </p:cNvPicPr>
          <p:nvPr/>
        </p:nvPicPr>
        <p:blipFill>
          <a:blip r:embed="rId5"/>
          <a:stretch>
            <a:fillRect/>
          </a:stretch>
        </p:blipFill>
        <p:spPr>
          <a:xfrm>
            <a:off x="0" y="6372157"/>
            <a:ext cx="1781424" cy="485843"/>
          </a:xfrm>
          <a:prstGeom prst="rect">
            <a:avLst/>
          </a:prstGeom>
        </p:spPr>
      </p:pic>
      <p:sp>
        <p:nvSpPr>
          <p:cNvPr id="6" name="TextBox 5">
            <a:extLst>
              <a:ext uri="{FF2B5EF4-FFF2-40B4-BE49-F238E27FC236}">
                <a16:creationId xmlns:a16="http://schemas.microsoft.com/office/drawing/2014/main" id="{CE2E9DE7-12CE-D176-902A-DC2C62D36852}"/>
              </a:ext>
            </a:extLst>
          </p:cNvPr>
          <p:cNvSpPr txBox="1"/>
          <p:nvPr/>
        </p:nvSpPr>
        <p:spPr>
          <a:xfrm>
            <a:off x="8739016" y="253165"/>
            <a:ext cx="3300584" cy="923330"/>
          </a:xfrm>
          <a:prstGeom prst="rect">
            <a:avLst/>
          </a:prstGeom>
          <a:noFill/>
        </p:spPr>
        <p:txBody>
          <a:bodyPr wrap="none" rtlCol="0">
            <a:spAutoFit/>
          </a:bodyPr>
          <a:lstStyle/>
          <a:p>
            <a:r>
              <a:rPr lang="en-US" dirty="0"/>
              <a:t>Jason Cao</a:t>
            </a:r>
          </a:p>
          <a:p>
            <a:r>
              <a:rPr lang="en-US" dirty="0"/>
              <a:t>Project 1 – Air Engine</a:t>
            </a:r>
          </a:p>
          <a:p>
            <a:r>
              <a:rPr lang="en-US" dirty="0"/>
              <a:t>Process Sheet for mold making </a:t>
            </a:r>
          </a:p>
        </p:txBody>
      </p:sp>
      <p:sp>
        <p:nvSpPr>
          <p:cNvPr id="10" name="TextBox 9">
            <a:extLst>
              <a:ext uri="{FF2B5EF4-FFF2-40B4-BE49-F238E27FC236}">
                <a16:creationId xmlns:a16="http://schemas.microsoft.com/office/drawing/2014/main" id="{80C15853-2914-1BF2-67B8-2BA8D0B4421C}"/>
              </a:ext>
            </a:extLst>
          </p:cNvPr>
          <p:cNvSpPr txBox="1"/>
          <p:nvPr/>
        </p:nvSpPr>
        <p:spPr>
          <a:xfrm>
            <a:off x="5400698" y="2828835"/>
            <a:ext cx="4988610" cy="1200329"/>
          </a:xfrm>
          <a:prstGeom prst="rect">
            <a:avLst/>
          </a:prstGeom>
          <a:noFill/>
        </p:spPr>
        <p:txBody>
          <a:bodyPr wrap="none" rtlCol="0">
            <a:spAutoFit/>
          </a:bodyPr>
          <a:lstStyle/>
          <a:p>
            <a:r>
              <a:rPr lang="en-US" dirty="0"/>
              <a:t>The design is made based on how to generate </a:t>
            </a:r>
            <a:br>
              <a:rPr lang="en-US" dirty="0"/>
            </a:br>
            <a:r>
              <a:rPr lang="en-US" dirty="0"/>
              <a:t>the largest inertia. Therefore, I left as much </a:t>
            </a:r>
            <a:br>
              <a:rPr lang="en-US" dirty="0"/>
            </a:br>
            <a:r>
              <a:rPr lang="en-US" dirty="0"/>
              <a:t>volume as I can. This design is also inspired from</a:t>
            </a:r>
            <a:br>
              <a:rPr lang="en-US" dirty="0"/>
            </a:br>
            <a:r>
              <a:rPr lang="en-US" dirty="0"/>
              <a:t>actual car wheels.</a:t>
            </a:r>
          </a:p>
        </p:txBody>
      </p:sp>
    </p:spTree>
    <p:extLst>
      <p:ext uri="{BB962C8B-B14F-4D97-AF65-F5344CB8AC3E}">
        <p14:creationId xmlns:p14="http://schemas.microsoft.com/office/powerpoint/2010/main" val="327391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4E9AA-1FC8-1186-82D9-B09F63F99BDB}"/>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162CE6E7-9779-13AA-EA72-B564DFC2326A}"/>
              </a:ext>
            </a:extLst>
          </p:cNvPr>
          <p:cNvPicPr>
            <a:picLocks noChangeAspect="1"/>
          </p:cNvPicPr>
          <p:nvPr/>
        </p:nvPicPr>
        <p:blipFill>
          <a:blip r:embed="rId3"/>
          <a:stretch>
            <a:fillRect/>
          </a:stretch>
        </p:blipFill>
        <p:spPr>
          <a:xfrm>
            <a:off x="0" y="6298487"/>
            <a:ext cx="1781424" cy="485843"/>
          </a:xfrm>
          <a:prstGeom prst="rect">
            <a:avLst/>
          </a:prstGeom>
        </p:spPr>
      </p:pic>
      <p:sp>
        <p:nvSpPr>
          <p:cNvPr id="22" name="TextBox 21">
            <a:extLst>
              <a:ext uri="{FF2B5EF4-FFF2-40B4-BE49-F238E27FC236}">
                <a16:creationId xmlns:a16="http://schemas.microsoft.com/office/drawing/2014/main" id="{90C500BE-8DAE-1077-55A0-44CE31DAFFBC}"/>
              </a:ext>
            </a:extLst>
          </p:cNvPr>
          <p:cNvSpPr txBox="1"/>
          <p:nvPr/>
        </p:nvSpPr>
        <p:spPr>
          <a:xfrm>
            <a:off x="0" y="0"/>
            <a:ext cx="3255058"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CAD and Completed Assembly</a:t>
            </a:r>
          </a:p>
        </p:txBody>
      </p:sp>
      <p:pic>
        <p:nvPicPr>
          <p:cNvPr id="4" name="Picture 3">
            <a:extLst>
              <a:ext uri="{FF2B5EF4-FFF2-40B4-BE49-F238E27FC236}">
                <a16:creationId xmlns:a16="http://schemas.microsoft.com/office/drawing/2014/main" id="{6BAD7A95-019E-9A69-27C9-6204A105BFB7}"/>
              </a:ext>
            </a:extLst>
          </p:cNvPr>
          <p:cNvPicPr>
            <a:picLocks noChangeAspect="1"/>
          </p:cNvPicPr>
          <p:nvPr/>
        </p:nvPicPr>
        <p:blipFill>
          <a:blip r:embed="rId4"/>
          <a:stretch>
            <a:fillRect/>
          </a:stretch>
        </p:blipFill>
        <p:spPr>
          <a:xfrm>
            <a:off x="106877" y="1105592"/>
            <a:ext cx="6296361" cy="4771505"/>
          </a:xfrm>
          <a:prstGeom prst="rect">
            <a:avLst/>
          </a:prstGeom>
        </p:spPr>
      </p:pic>
      <p:pic>
        <p:nvPicPr>
          <p:cNvPr id="8" name="Picture 7">
            <a:extLst>
              <a:ext uri="{FF2B5EF4-FFF2-40B4-BE49-F238E27FC236}">
                <a16:creationId xmlns:a16="http://schemas.microsoft.com/office/drawing/2014/main" id="{21B97A83-62A1-8D09-6C21-1709E3FAB616}"/>
              </a:ext>
            </a:extLst>
          </p:cNvPr>
          <p:cNvPicPr>
            <a:picLocks noChangeAspect="1"/>
          </p:cNvPicPr>
          <p:nvPr/>
        </p:nvPicPr>
        <p:blipFill>
          <a:blip r:embed="rId5"/>
          <a:stretch>
            <a:fillRect/>
          </a:stretch>
        </p:blipFill>
        <p:spPr>
          <a:xfrm>
            <a:off x="6778871" y="1105592"/>
            <a:ext cx="4778259" cy="4156364"/>
          </a:xfrm>
          <a:prstGeom prst="rect">
            <a:avLst/>
          </a:prstGeom>
        </p:spPr>
      </p:pic>
    </p:spTree>
    <p:extLst>
      <p:ext uri="{BB962C8B-B14F-4D97-AF65-F5344CB8AC3E}">
        <p14:creationId xmlns:p14="http://schemas.microsoft.com/office/powerpoint/2010/main" val="945055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504EA-548E-0A7E-3070-4918E2AB200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CF60BB5-F87B-56FF-19BD-3F8A7C1C4D3E}"/>
              </a:ext>
            </a:extLst>
          </p:cNvPr>
          <p:cNvPicPr>
            <a:picLocks noChangeAspect="1"/>
          </p:cNvPicPr>
          <p:nvPr/>
        </p:nvPicPr>
        <p:blipFill>
          <a:blip r:embed="rId2"/>
          <a:srcRect t="1147"/>
          <a:stretch>
            <a:fillRect/>
          </a:stretch>
        </p:blipFill>
        <p:spPr>
          <a:xfrm>
            <a:off x="0" y="78658"/>
            <a:ext cx="12169465" cy="6779342"/>
          </a:xfrm>
          <a:prstGeom prst="rect">
            <a:avLst/>
          </a:prstGeom>
        </p:spPr>
      </p:pic>
      <p:sp>
        <p:nvSpPr>
          <p:cNvPr id="4" name="TextBox 3">
            <a:extLst>
              <a:ext uri="{FF2B5EF4-FFF2-40B4-BE49-F238E27FC236}">
                <a16:creationId xmlns:a16="http://schemas.microsoft.com/office/drawing/2014/main" id="{CFD3FEB7-D429-FC79-DE6B-17EA80B2F280}"/>
              </a:ext>
            </a:extLst>
          </p:cNvPr>
          <p:cNvSpPr txBox="1"/>
          <p:nvPr/>
        </p:nvSpPr>
        <p:spPr>
          <a:xfrm>
            <a:off x="8739016" y="253165"/>
            <a:ext cx="3500958" cy="923330"/>
          </a:xfrm>
          <a:prstGeom prst="rect">
            <a:avLst/>
          </a:prstGeom>
          <a:noFill/>
        </p:spPr>
        <p:txBody>
          <a:bodyPr wrap="none" rtlCol="0">
            <a:spAutoFit/>
          </a:bodyPr>
          <a:lstStyle/>
          <a:p>
            <a:r>
              <a:rPr lang="en-US" dirty="0"/>
              <a:t>Jason Cao</a:t>
            </a:r>
          </a:p>
          <a:p>
            <a:r>
              <a:rPr lang="en-US" dirty="0"/>
              <a:t>Project 1 – Air Engine</a:t>
            </a:r>
          </a:p>
          <a:p>
            <a:r>
              <a:rPr lang="en-US" dirty="0"/>
              <a:t>Process Sheet for plasma cutting </a:t>
            </a:r>
          </a:p>
        </p:txBody>
      </p:sp>
      <p:sp>
        <p:nvSpPr>
          <p:cNvPr id="2" name="TextBox 1">
            <a:extLst>
              <a:ext uri="{FF2B5EF4-FFF2-40B4-BE49-F238E27FC236}">
                <a16:creationId xmlns:a16="http://schemas.microsoft.com/office/drawing/2014/main" id="{FF7A56E9-5708-04B5-6DF1-DE7F60004385}"/>
              </a:ext>
            </a:extLst>
          </p:cNvPr>
          <p:cNvSpPr txBox="1"/>
          <p:nvPr/>
        </p:nvSpPr>
        <p:spPr>
          <a:xfrm>
            <a:off x="5918662" y="4671751"/>
            <a:ext cx="6250803" cy="1200329"/>
          </a:xfrm>
          <a:prstGeom prst="rect">
            <a:avLst/>
          </a:prstGeom>
          <a:noFill/>
        </p:spPr>
        <p:txBody>
          <a:bodyPr wrap="square" rtlCol="0">
            <a:spAutoFit/>
          </a:bodyPr>
          <a:lstStyle/>
          <a:p>
            <a:r>
              <a:rPr lang="en-US" dirty="0"/>
              <a:t>The cut piece has rough edges on the top and bottom surface.</a:t>
            </a:r>
          </a:p>
          <a:p>
            <a:r>
              <a:rPr lang="en-US" dirty="0"/>
              <a:t>In order to fit the base with the backbone, I sanded the top surface making the edge is aligned with the smooth surface inside the edges.</a:t>
            </a:r>
          </a:p>
        </p:txBody>
      </p:sp>
      <p:sp>
        <p:nvSpPr>
          <p:cNvPr id="5" name="TextBox 4">
            <a:extLst>
              <a:ext uri="{FF2B5EF4-FFF2-40B4-BE49-F238E27FC236}">
                <a16:creationId xmlns:a16="http://schemas.microsoft.com/office/drawing/2014/main" id="{AE6A0F80-BB9F-429C-D332-65F419D8CC21}"/>
              </a:ext>
            </a:extLst>
          </p:cNvPr>
          <p:cNvSpPr txBox="1"/>
          <p:nvPr/>
        </p:nvSpPr>
        <p:spPr>
          <a:xfrm>
            <a:off x="98368" y="1427277"/>
            <a:ext cx="2182457" cy="369332"/>
          </a:xfrm>
          <a:prstGeom prst="rect">
            <a:avLst/>
          </a:prstGeom>
          <a:noFill/>
        </p:spPr>
        <p:txBody>
          <a:bodyPr wrap="none" rtlCol="0">
            <a:spAutoFit/>
          </a:bodyPr>
          <a:lstStyle/>
          <a:p>
            <a:r>
              <a:rPr lang="en-US" b="1" dirty="0"/>
              <a:t>Note: cut on Oct 30</a:t>
            </a:r>
          </a:p>
        </p:txBody>
      </p:sp>
    </p:spTree>
    <p:extLst>
      <p:ext uri="{BB962C8B-B14F-4D97-AF65-F5344CB8AC3E}">
        <p14:creationId xmlns:p14="http://schemas.microsoft.com/office/powerpoint/2010/main" val="397947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5536EA-8D6B-B184-2C83-3D6EC2658210}"/>
              </a:ext>
            </a:extLst>
          </p:cNvPr>
          <p:cNvSpPr txBox="1"/>
          <p:nvPr/>
        </p:nvSpPr>
        <p:spPr>
          <a:xfrm>
            <a:off x="76200" y="61436"/>
            <a:ext cx="2935484" cy="1477328"/>
          </a:xfrm>
          <a:prstGeom prst="rect">
            <a:avLst/>
          </a:prstGeom>
          <a:noFill/>
        </p:spPr>
        <p:txBody>
          <a:bodyPr wrap="none" rtlCol="0">
            <a:spAutoFit/>
          </a:bodyPr>
          <a:lstStyle/>
          <a:p>
            <a:r>
              <a:rPr lang="en-US" b="1" dirty="0"/>
              <a:t>Date: 10/29/25</a:t>
            </a:r>
          </a:p>
          <a:p>
            <a:r>
              <a:rPr lang="en-US" b="1" dirty="0"/>
              <a:t>Name: Jason Cao</a:t>
            </a:r>
          </a:p>
          <a:p>
            <a:r>
              <a:rPr lang="en-US" b="1" dirty="0"/>
              <a:t>Description: Finish Flywheel</a:t>
            </a:r>
          </a:p>
          <a:p>
            <a:r>
              <a:rPr lang="en-US" b="1" dirty="0"/>
              <a:t>Stock: Cast Flywheel</a:t>
            </a:r>
          </a:p>
          <a:p>
            <a:r>
              <a:rPr lang="en-US" b="1" dirty="0"/>
              <a:t>Part Reference: 26c016022A</a:t>
            </a:r>
          </a:p>
        </p:txBody>
      </p:sp>
      <p:pic>
        <p:nvPicPr>
          <p:cNvPr id="12" name="Picture 11">
            <a:extLst>
              <a:ext uri="{FF2B5EF4-FFF2-40B4-BE49-F238E27FC236}">
                <a16:creationId xmlns:a16="http://schemas.microsoft.com/office/drawing/2014/main" id="{A8F0BB13-DF95-DAE3-4C0D-8C0DFACC324B}"/>
              </a:ext>
            </a:extLst>
          </p:cNvPr>
          <p:cNvPicPr>
            <a:picLocks noChangeAspect="1"/>
          </p:cNvPicPr>
          <p:nvPr/>
        </p:nvPicPr>
        <p:blipFill>
          <a:blip r:embed="rId2"/>
          <a:stretch>
            <a:fillRect/>
          </a:stretch>
        </p:blipFill>
        <p:spPr>
          <a:xfrm>
            <a:off x="3975732" y="555343"/>
            <a:ext cx="4277322" cy="5153744"/>
          </a:xfrm>
          <a:prstGeom prst="rect">
            <a:avLst/>
          </a:prstGeom>
        </p:spPr>
      </p:pic>
      <p:sp>
        <p:nvSpPr>
          <p:cNvPr id="18" name="TextBox 17">
            <a:extLst>
              <a:ext uri="{FF2B5EF4-FFF2-40B4-BE49-F238E27FC236}">
                <a16:creationId xmlns:a16="http://schemas.microsoft.com/office/drawing/2014/main" id="{055228BD-AC25-19F6-46BC-0CF011E4C024}"/>
              </a:ext>
            </a:extLst>
          </p:cNvPr>
          <p:cNvSpPr txBox="1"/>
          <p:nvPr/>
        </p:nvSpPr>
        <p:spPr>
          <a:xfrm>
            <a:off x="17079" y="1790700"/>
            <a:ext cx="6097314" cy="1938992"/>
          </a:xfrm>
          <a:prstGeom prst="rect">
            <a:avLst/>
          </a:prstGeom>
          <a:noFill/>
        </p:spPr>
        <p:txBody>
          <a:bodyPr wrap="square">
            <a:spAutoFit/>
          </a:bodyPr>
          <a:lstStyle/>
          <a:p>
            <a:r>
              <a:rPr lang="en-US" sz="1000" dirty="0">
                <a:latin typeface="Courier New" panose="02070309020205020404" pitchFamily="49" charset="0"/>
                <a:cs typeface="Courier New" panose="02070309020205020404" pitchFamily="49" charset="0"/>
              </a:rPr>
              <a:t>%</a:t>
            </a:r>
          </a:p>
          <a:p>
            <a:r>
              <a:rPr lang="en-US" sz="1000" dirty="0">
                <a:latin typeface="Courier New" panose="02070309020205020404" pitchFamily="49" charset="0"/>
                <a:cs typeface="Courier New" panose="02070309020205020404" pitchFamily="49" charset="0"/>
              </a:rPr>
              <a:t>O0810 (PROGRAM)</a:t>
            </a:r>
          </a:p>
          <a:p>
            <a:r>
              <a:rPr lang="en-US" sz="1000" dirty="0">
                <a:latin typeface="Courier New" panose="02070309020205020404" pitchFamily="49" charset="0"/>
                <a:cs typeface="Courier New" panose="02070309020205020404" pitchFamily="49" charset="0"/>
              </a:rPr>
              <a:t>( Date          : Wed Oct 29 16:02:39 2025 )</a:t>
            </a:r>
          </a:p>
          <a:p>
            <a:r>
              <a:rPr lang="en-US" sz="1000" dirty="0">
                <a:latin typeface="Courier New" panose="02070309020205020404" pitchFamily="49" charset="0"/>
                <a:cs typeface="Courier New" panose="02070309020205020404" pitchFamily="49" charset="0"/>
              </a:rPr>
              <a:t>( Programmer    : 81969 )</a:t>
            </a:r>
          </a:p>
          <a:p>
            <a:r>
              <a:rPr lang="en-US" sz="1000" dirty="0">
                <a:latin typeface="Courier New" panose="02070309020205020404" pitchFamily="49" charset="0"/>
                <a:cs typeface="Courier New" panose="02070309020205020404" pitchFamily="49" charset="0"/>
              </a:rPr>
              <a:t>( Part File Name: C:\Users\81969\OneDrive\Desktop\ME204\P1\cnc\26c016022A_setup_1.prt )</a:t>
            </a:r>
          </a:p>
          <a:p>
            <a:r>
              <a:rPr lang="en-US" sz="1000" dirty="0">
                <a:latin typeface="Courier New" panose="02070309020205020404" pitchFamily="49" charset="0"/>
                <a:cs typeface="Courier New" panose="02070309020205020404" pitchFamily="49" charset="0"/>
              </a:rPr>
              <a:t>( Path Name  : FACE_TURN )</a:t>
            </a:r>
          </a:p>
          <a:p>
            <a:r>
              <a:rPr lang="en-US" sz="1000" dirty="0">
                <a:latin typeface="Courier New" panose="02070309020205020404" pitchFamily="49" charset="0"/>
                <a:cs typeface="Courier New" panose="02070309020205020404" pitchFamily="49" charset="0"/>
              </a:rPr>
              <a:t>(Tool Number: 2)</a:t>
            </a:r>
          </a:p>
          <a:p>
            <a:r>
              <a:rPr lang="en-US" sz="1000" dirty="0">
                <a:latin typeface="Courier New" panose="02070309020205020404" pitchFamily="49" charset="0"/>
                <a:cs typeface="Courier New" panose="02070309020205020404" pitchFamily="49" charset="0"/>
              </a:rPr>
              <a:t>(Tool Name  : CCGT431-HAL)</a:t>
            </a:r>
          </a:p>
          <a:p>
            <a:r>
              <a:rPr lang="en-US" sz="1000" dirty="0">
                <a:latin typeface="Courier New" panose="02070309020205020404" pitchFamily="49" charset="0"/>
                <a:cs typeface="Courier New" panose="02070309020205020404" pitchFamily="49" charset="0"/>
              </a:rPr>
              <a:t>T0202</a:t>
            </a:r>
          </a:p>
          <a:p>
            <a:r>
              <a:rPr lang="en-US" sz="1000" dirty="0">
                <a:latin typeface="Courier New" panose="02070309020205020404" pitchFamily="49" charset="0"/>
                <a:cs typeface="Courier New" panose="02070309020205020404" pitchFamily="49" charset="0"/>
              </a:rPr>
              <a:t>G97 S212 M3</a:t>
            </a:r>
          </a:p>
          <a:p>
            <a:r>
              <a:rPr lang="en-US" sz="1000" dirty="0">
                <a:latin typeface="Courier New" panose="02070309020205020404" pitchFamily="49" charset="0"/>
                <a:cs typeface="Courier New" panose="02070309020205020404" pitchFamily="49" charset="0"/>
              </a:rPr>
              <a:t>G0 G54 X5.5 Z.25</a:t>
            </a:r>
          </a:p>
        </p:txBody>
      </p:sp>
      <p:pic>
        <p:nvPicPr>
          <p:cNvPr id="21" name="Picture 20">
            <a:extLst>
              <a:ext uri="{FF2B5EF4-FFF2-40B4-BE49-F238E27FC236}">
                <a16:creationId xmlns:a16="http://schemas.microsoft.com/office/drawing/2014/main" id="{84E7BC66-2497-B7D5-69EC-A35D320A7585}"/>
              </a:ext>
            </a:extLst>
          </p:cNvPr>
          <p:cNvPicPr>
            <a:picLocks noChangeAspect="1"/>
          </p:cNvPicPr>
          <p:nvPr/>
        </p:nvPicPr>
        <p:blipFill>
          <a:blip r:embed="rId3"/>
          <a:stretch>
            <a:fillRect/>
          </a:stretch>
        </p:blipFill>
        <p:spPr>
          <a:xfrm>
            <a:off x="6970337" y="1264276"/>
            <a:ext cx="5441098" cy="3619500"/>
          </a:xfrm>
          <a:prstGeom prst="rect">
            <a:avLst/>
          </a:prstGeom>
        </p:spPr>
      </p:pic>
      <p:sp>
        <p:nvSpPr>
          <p:cNvPr id="2" name="TextBox 1">
            <a:extLst>
              <a:ext uri="{FF2B5EF4-FFF2-40B4-BE49-F238E27FC236}">
                <a16:creationId xmlns:a16="http://schemas.microsoft.com/office/drawing/2014/main" id="{57F5C469-2400-B7B5-741D-5116C305EE75}"/>
              </a:ext>
            </a:extLst>
          </p:cNvPr>
          <p:cNvSpPr txBox="1"/>
          <p:nvPr/>
        </p:nvSpPr>
        <p:spPr>
          <a:xfrm>
            <a:off x="8614842" y="238720"/>
            <a:ext cx="2965171" cy="923330"/>
          </a:xfrm>
          <a:prstGeom prst="rect">
            <a:avLst/>
          </a:prstGeom>
          <a:noFill/>
        </p:spPr>
        <p:txBody>
          <a:bodyPr wrap="none" rtlCol="0">
            <a:spAutoFit/>
          </a:bodyPr>
          <a:lstStyle/>
          <a:p>
            <a:r>
              <a:rPr lang="en-US" dirty="0"/>
              <a:t>Jason Cao</a:t>
            </a:r>
          </a:p>
          <a:p>
            <a:r>
              <a:rPr lang="en-US" dirty="0"/>
              <a:t>Project 1 – Air Engine</a:t>
            </a:r>
          </a:p>
          <a:p>
            <a:r>
              <a:rPr lang="en-US" dirty="0"/>
              <a:t>Process Sheet CNC </a:t>
            </a:r>
            <a:r>
              <a:rPr lang="en-US" dirty="0" err="1"/>
              <a:t>Turining</a:t>
            </a:r>
            <a:endParaRPr lang="en-US" dirty="0"/>
          </a:p>
        </p:txBody>
      </p:sp>
      <p:sp>
        <p:nvSpPr>
          <p:cNvPr id="3" name="TextBox 2">
            <a:extLst>
              <a:ext uri="{FF2B5EF4-FFF2-40B4-BE49-F238E27FC236}">
                <a16:creationId xmlns:a16="http://schemas.microsoft.com/office/drawing/2014/main" id="{8B0BF781-21E8-D09C-7EDA-7755428C4A25}"/>
              </a:ext>
            </a:extLst>
          </p:cNvPr>
          <p:cNvSpPr txBox="1"/>
          <p:nvPr/>
        </p:nvSpPr>
        <p:spPr>
          <a:xfrm>
            <a:off x="7631083" y="4820819"/>
            <a:ext cx="4480560" cy="2031325"/>
          </a:xfrm>
          <a:prstGeom prst="rect">
            <a:avLst/>
          </a:prstGeom>
          <a:noFill/>
        </p:spPr>
        <p:txBody>
          <a:bodyPr wrap="square" rtlCol="0">
            <a:spAutoFit/>
          </a:bodyPr>
          <a:lstStyle/>
          <a:p>
            <a:r>
              <a:rPr lang="en-US" dirty="0"/>
              <a:t>The outside edge has an irregular indent. This is because when cast the flywheel with the mold, some places would cool faster causing the air bubble inside the mold. These air bubble would cause the incomplete formation which is the irregular indent.</a:t>
            </a:r>
          </a:p>
        </p:txBody>
      </p:sp>
      <p:sp>
        <p:nvSpPr>
          <p:cNvPr id="4" name="TextBox 3">
            <a:extLst>
              <a:ext uri="{FF2B5EF4-FFF2-40B4-BE49-F238E27FC236}">
                <a16:creationId xmlns:a16="http://schemas.microsoft.com/office/drawing/2014/main" id="{86A66DE4-771F-ACCF-5BDF-ACEC9348A91A}"/>
              </a:ext>
            </a:extLst>
          </p:cNvPr>
          <p:cNvSpPr txBox="1"/>
          <p:nvPr/>
        </p:nvSpPr>
        <p:spPr>
          <a:xfrm>
            <a:off x="65117" y="1443902"/>
            <a:ext cx="2182457" cy="369332"/>
          </a:xfrm>
          <a:prstGeom prst="rect">
            <a:avLst/>
          </a:prstGeom>
          <a:noFill/>
        </p:spPr>
        <p:txBody>
          <a:bodyPr wrap="none" rtlCol="0">
            <a:spAutoFit/>
          </a:bodyPr>
          <a:lstStyle/>
          <a:p>
            <a:r>
              <a:rPr lang="en-US" b="1" dirty="0"/>
              <a:t>Note: cut on Oct 30</a:t>
            </a:r>
          </a:p>
        </p:txBody>
      </p:sp>
    </p:spTree>
    <p:extLst>
      <p:ext uri="{BB962C8B-B14F-4D97-AF65-F5344CB8AC3E}">
        <p14:creationId xmlns:p14="http://schemas.microsoft.com/office/powerpoint/2010/main" val="2856996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2EC1A-37DD-06F2-EE99-7DBC80117D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86C6C41-93F7-9F25-F8C3-02ECA21E1FC3}"/>
              </a:ext>
            </a:extLst>
          </p:cNvPr>
          <p:cNvPicPr>
            <a:picLocks noChangeAspect="1"/>
          </p:cNvPicPr>
          <p:nvPr/>
        </p:nvPicPr>
        <p:blipFill>
          <a:blip r:embed="rId3"/>
          <a:stretch>
            <a:fillRect/>
          </a:stretch>
        </p:blipFill>
        <p:spPr>
          <a:xfrm>
            <a:off x="0" y="0"/>
            <a:ext cx="12126883" cy="6886633"/>
          </a:xfrm>
          <a:prstGeom prst="rect">
            <a:avLst/>
          </a:prstGeom>
        </p:spPr>
      </p:pic>
      <p:sp>
        <p:nvSpPr>
          <p:cNvPr id="22" name="TextBox 21">
            <a:extLst>
              <a:ext uri="{FF2B5EF4-FFF2-40B4-BE49-F238E27FC236}">
                <a16:creationId xmlns:a16="http://schemas.microsoft.com/office/drawing/2014/main" id="{BE4317F5-E116-79F0-F27B-CB3EB7E5195B}"/>
              </a:ext>
            </a:extLst>
          </p:cNvPr>
          <p:cNvSpPr txBox="1"/>
          <p:nvPr/>
        </p:nvSpPr>
        <p:spPr>
          <a:xfrm>
            <a:off x="0" y="4904509"/>
            <a:ext cx="2814617"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Process sheet CNC Milling</a:t>
            </a:r>
          </a:p>
        </p:txBody>
      </p:sp>
      <p:pic>
        <p:nvPicPr>
          <p:cNvPr id="5" name="Picture 4">
            <a:extLst>
              <a:ext uri="{FF2B5EF4-FFF2-40B4-BE49-F238E27FC236}">
                <a16:creationId xmlns:a16="http://schemas.microsoft.com/office/drawing/2014/main" id="{86D3E9D2-F536-E9DA-A501-2F3BEB41BDDC}"/>
              </a:ext>
            </a:extLst>
          </p:cNvPr>
          <p:cNvPicPr>
            <a:picLocks noChangeAspect="1"/>
          </p:cNvPicPr>
          <p:nvPr/>
        </p:nvPicPr>
        <p:blipFill>
          <a:blip r:embed="rId4"/>
          <a:stretch>
            <a:fillRect/>
          </a:stretch>
        </p:blipFill>
        <p:spPr>
          <a:xfrm>
            <a:off x="3516284" y="529546"/>
            <a:ext cx="1995054" cy="2198045"/>
          </a:xfrm>
          <a:prstGeom prst="rect">
            <a:avLst/>
          </a:prstGeom>
        </p:spPr>
      </p:pic>
      <p:sp>
        <p:nvSpPr>
          <p:cNvPr id="6" name="TextBox 5">
            <a:extLst>
              <a:ext uri="{FF2B5EF4-FFF2-40B4-BE49-F238E27FC236}">
                <a16:creationId xmlns:a16="http://schemas.microsoft.com/office/drawing/2014/main" id="{2CEEDFE0-5171-719B-5336-BEB8E4A9E42B}"/>
              </a:ext>
            </a:extLst>
          </p:cNvPr>
          <p:cNvSpPr txBox="1"/>
          <p:nvPr/>
        </p:nvSpPr>
        <p:spPr>
          <a:xfrm>
            <a:off x="5810596" y="2601114"/>
            <a:ext cx="5736827" cy="646331"/>
          </a:xfrm>
          <a:prstGeom prst="rect">
            <a:avLst/>
          </a:prstGeom>
          <a:noFill/>
        </p:spPr>
        <p:txBody>
          <a:bodyPr wrap="none" rtlCol="0">
            <a:spAutoFit/>
          </a:bodyPr>
          <a:lstStyle/>
          <a:p>
            <a:r>
              <a:rPr lang="en-US" dirty="0"/>
              <a:t>The CNC milling is very precise. I didn’t change any thing</a:t>
            </a:r>
          </a:p>
          <a:p>
            <a:r>
              <a:rPr lang="en-US" dirty="0"/>
              <a:t>after the  process.</a:t>
            </a:r>
          </a:p>
        </p:txBody>
      </p:sp>
      <p:sp>
        <p:nvSpPr>
          <p:cNvPr id="7" name="TextBox 6">
            <a:extLst>
              <a:ext uri="{FF2B5EF4-FFF2-40B4-BE49-F238E27FC236}">
                <a16:creationId xmlns:a16="http://schemas.microsoft.com/office/drawing/2014/main" id="{6C9D01C9-4CA7-019C-B191-6D0CE81356B1}"/>
              </a:ext>
            </a:extLst>
          </p:cNvPr>
          <p:cNvSpPr txBox="1"/>
          <p:nvPr/>
        </p:nvSpPr>
        <p:spPr>
          <a:xfrm>
            <a:off x="65117" y="1443902"/>
            <a:ext cx="2182457" cy="369332"/>
          </a:xfrm>
          <a:prstGeom prst="rect">
            <a:avLst/>
          </a:prstGeom>
          <a:noFill/>
        </p:spPr>
        <p:txBody>
          <a:bodyPr wrap="none" rtlCol="0">
            <a:spAutoFit/>
          </a:bodyPr>
          <a:lstStyle/>
          <a:p>
            <a:r>
              <a:rPr lang="en-US" b="1" dirty="0"/>
              <a:t>Note: cut on Oct 30</a:t>
            </a:r>
          </a:p>
        </p:txBody>
      </p:sp>
    </p:spTree>
    <p:extLst>
      <p:ext uri="{BB962C8B-B14F-4D97-AF65-F5344CB8AC3E}">
        <p14:creationId xmlns:p14="http://schemas.microsoft.com/office/powerpoint/2010/main" val="107093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93622-1E9D-0916-0BEF-EF0FE41D7B7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5E069D7-E867-8E60-F2CB-A73310D695AD}"/>
              </a:ext>
            </a:extLst>
          </p:cNvPr>
          <p:cNvSpPr txBox="1"/>
          <p:nvPr/>
        </p:nvSpPr>
        <p:spPr>
          <a:xfrm>
            <a:off x="0" y="0"/>
            <a:ext cx="3344762"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Mechanism Simulation </a:t>
            </a:r>
            <a:r>
              <a:rPr lang="en-US"/>
              <a:t>and Test</a:t>
            </a:r>
            <a:endParaRPr lang="en-US" dirty="0"/>
          </a:p>
        </p:txBody>
      </p:sp>
      <p:pic>
        <p:nvPicPr>
          <p:cNvPr id="20" name="Picture 19">
            <a:extLst>
              <a:ext uri="{FF2B5EF4-FFF2-40B4-BE49-F238E27FC236}">
                <a16:creationId xmlns:a16="http://schemas.microsoft.com/office/drawing/2014/main" id="{0406845D-B39F-FFA3-1CB2-DE7FDD9E0E3D}"/>
              </a:ext>
            </a:extLst>
          </p:cNvPr>
          <p:cNvPicPr>
            <a:picLocks noChangeAspect="1"/>
          </p:cNvPicPr>
          <p:nvPr/>
        </p:nvPicPr>
        <p:blipFill>
          <a:blip r:embed="rId3"/>
          <a:stretch>
            <a:fillRect/>
          </a:stretch>
        </p:blipFill>
        <p:spPr>
          <a:xfrm>
            <a:off x="0" y="6298487"/>
            <a:ext cx="1781424" cy="485843"/>
          </a:xfrm>
          <a:prstGeom prst="rect">
            <a:avLst/>
          </a:prstGeom>
        </p:spPr>
      </p:pic>
      <p:pic>
        <p:nvPicPr>
          <p:cNvPr id="6" name="Picture 5">
            <a:extLst>
              <a:ext uri="{FF2B5EF4-FFF2-40B4-BE49-F238E27FC236}">
                <a16:creationId xmlns:a16="http://schemas.microsoft.com/office/drawing/2014/main" id="{5BA81758-ED14-CAF0-B221-A25B2872FEFA}"/>
              </a:ext>
            </a:extLst>
          </p:cNvPr>
          <p:cNvPicPr>
            <a:picLocks noChangeAspect="1"/>
          </p:cNvPicPr>
          <p:nvPr/>
        </p:nvPicPr>
        <p:blipFill>
          <a:blip r:embed="rId4"/>
          <a:stretch>
            <a:fillRect/>
          </a:stretch>
        </p:blipFill>
        <p:spPr>
          <a:xfrm>
            <a:off x="367010" y="2905538"/>
            <a:ext cx="5185892" cy="3363822"/>
          </a:xfrm>
          <a:prstGeom prst="rect">
            <a:avLst/>
          </a:prstGeom>
        </p:spPr>
      </p:pic>
      <p:sp>
        <p:nvSpPr>
          <p:cNvPr id="8" name="TextBox 7">
            <a:extLst>
              <a:ext uri="{FF2B5EF4-FFF2-40B4-BE49-F238E27FC236}">
                <a16:creationId xmlns:a16="http://schemas.microsoft.com/office/drawing/2014/main" id="{2F227CA0-B928-7209-7932-3DD0A5D1B07B}"/>
              </a:ext>
            </a:extLst>
          </p:cNvPr>
          <p:cNvSpPr txBox="1"/>
          <p:nvPr/>
        </p:nvSpPr>
        <p:spPr>
          <a:xfrm>
            <a:off x="1971639" y="6241862"/>
            <a:ext cx="6122322" cy="369332"/>
          </a:xfrm>
          <a:prstGeom prst="rect">
            <a:avLst/>
          </a:prstGeom>
          <a:noFill/>
        </p:spPr>
        <p:txBody>
          <a:bodyPr wrap="square">
            <a:spAutoFit/>
          </a:bodyPr>
          <a:lstStyle/>
          <a:p>
            <a:r>
              <a:rPr lang="it-IT" dirty="0"/>
              <a:t>average pressure 3.32psi [1.60psi 5.24psi]</a:t>
            </a:r>
            <a:endParaRPr lang="en-US" dirty="0"/>
          </a:p>
        </p:txBody>
      </p:sp>
      <p:pic>
        <p:nvPicPr>
          <p:cNvPr id="12" name="Picture 11">
            <a:extLst>
              <a:ext uri="{FF2B5EF4-FFF2-40B4-BE49-F238E27FC236}">
                <a16:creationId xmlns:a16="http://schemas.microsoft.com/office/drawing/2014/main" id="{78D92DC7-8213-42EE-3CF3-0B818EC4D70B}"/>
              </a:ext>
            </a:extLst>
          </p:cNvPr>
          <p:cNvPicPr>
            <a:picLocks noChangeAspect="1"/>
          </p:cNvPicPr>
          <p:nvPr/>
        </p:nvPicPr>
        <p:blipFill>
          <a:blip r:embed="rId5"/>
          <a:srcRect l="49011" r="-1"/>
          <a:stretch>
            <a:fillRect/>
          </a:stretch>
        </p:blipFill>
        <p:spPr>
          <a:xfrm>
            <a:off x="6782983" y="623453"/>
            <a:ext cx="5042007" cy="6059979"/>
          </a:xfrm>
          <a:prstGeom prst="rect">
            <a:avLst/>
          </a:prstGeom>
        </p:spPr>
      </p:pic>
      <p:pic>
        <p:nvPicPr>
          <p:cNvPr id="14" name="Picture 13">
            <a:extLst>
              <a:ext uri="{FF2B5EF4-FFF2-40B4-BE49-F238E27FC236}">
                <a16:creationId xmlns:a16="http://schemas.microsoft.com/office/drawing/2014/main" id="{366DC890-9066-B013-9B6D-17661A2DAE81}"/>
              </a:ext>
            </a:extLst>
          </p:cNvPr>
          <p:cNvPicPr>
            <a:picLocks noChangeAspect="1"/>
          </p:cNvPicPr>
          <p:nvPr/>
        </p:nvPicPr>
        <p:blipFill>
          <a:blip r:embed="rId6"/>
          <a:stretch>
            <a:fillRect/>
          </a:stretch>
        </p:blipFill>
        <p:spPr>
          <a:xfrm>
            <a:off x="88145" y="2185141"/>
            <a:ext cx="6513233" cy="705833"/>
          </a:xfrm>
          <a:prstGeom prst="rect">
            <a:avLst/>
          </a:prstGeom>
        </p:spPr>
      </p:pic>
      <p:sp>
        <p:nvSpPr>
          <p:cNvPr id="2" name="TextBox 1">
            <a:extLst>
              <a:ext uri="{FF2B5EF4-FFF2-40B4-BE49-F238E27FC236}">
                <a16:creationId xmlns:a16="http://schemas.microsoft.com/office/drawing/2014/main" id="{1C2BB54A-A58F-584B-9FFD-6D39E2976E10}"/>
              </a:ext>
            </a:extLst>
          </p:cNvPr>
          <p:cNvSpPr txBox="1"/>
          <p:nvPr/>
        </p:nvSpPr>
        <p:spPr>
          <a:xfrm>
            <a:off x="0" y="1111577"/>
            <a:ext cx="6907876" cy="1077218"/>
          </a:xfrm>
          <a:prstGeom prst="rect">
            <a:avLst/>
          </a:prstGeom>
          <a:noFill/>
        </p:spPr>
        <p:txBody>
          <a:bodyPr wrap="square" rtlCol="0">
            <a:spAutoFit/>
          </a:bodyPr>
          <a:lstStyle/>
          <a:p>
            <a:r>
              <a:rPr lang="en-US" sz="1600" dirty="0"/>
              <a:t>The differences in Cs is because of the drag force applied in simulation is not the real friction in the testing. The simulation only has drag force at the pin, but in the real testing, the friction also contains the hexagonal surface contacting with the backbone  surface.</a:t>
            </a:r>
          </a:p>
        </p:txBody>
      </p:sp>
      <p:sp>
        <p:nvSpPr>
          <p:cNvPr id="3" name="TextBox 2">
            <a:extLst>
              <a:ext uri="{FF2B5EF4-FFF2-40B4-BE49-F238E27FC236}">
                <a16:creationId xmlns:a16="http://schemas.microsoft.com/office/drawing/2014/main" id="{74AB1363-4417-1B30-B73A-71C34BE09844}"/>
              </a:ext>
            </a:extLst>
          </p:cNvPr>
          <p:cNvSpPr txBox="1"/>
          <p:nvPr/>
        </p:nvSpPr>
        <p:spPr>
          <a:xfrm>
            <a:off x="5626071" y="3494907"/>
            <a:ext cx="2738570" cy="369332"/>
          </a:xfrm>
          <a:prstGeom prst="rect">
            <a:avLst/>
          </a:prstGeom>
          <a:noFill/>
        </p:spPr>
        <p:txBody>
          <a:bodyPr wrap="none" rtlCol="0">
            <a:spAutoFit/>
          </a:bodyPr>
          <a:lstStyle/>
          <a:p>
            <a:r>
              <a:rPr lang="en-US" dirty="0"/>
              <a:t> Cs difference with in 10%</a:t>
            </a:r>
          </a:p>
        </p:txBody>
      </p:sp>
      <p:cxnSp>
        <p:nvCxnSpPr>
          <p:cNvPr id="7" name="Straight Arrow Connector 6">
            <a:extLst>
              <a:ext uri="{FF2B5EF4-FFF2-40B4-BE49-F238E27FC236}">
                <a16:creationId xmlns:a16="http://schemas.microsoft.com/office/drawing/2014/main" id="{AC031155-AE93-E961-C1CE-0E5EA626D7C2}"/>
              </a:ext>
            </a:extLst>
          </p:cNvPr>
          <p:cNvCxnSpPr/>
          <p:nvPr/>
        </p:nvCxnSpPr>
        <p:spPr>
          <a:xfrm>
            <a:off x="5993476" y="2701636"/>
            <a:ext cx="415637" cy="8728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4777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3AB8B-F905-65ED-92B4-A794D540F52F}"/>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57183128-B8BB-0D2A-F0F1-134EA505FE13}"/>
              </a:ext>
            </a:extLst>
          </p:cNvPr>
          <p:cNvPicPr>
            <a:picLocks noChangeAspect="1"/>
          </p:cNvPicPr>
          <p:nvPr/>
        </p:nvPicPr>
        <p:blipFill>
          <a:blip r:embed="rId3"/>
          <a:stretch>
            <a:fillRect/>
          </a:stretch>
        </p:blipFill>
        <p:spPr>
          <a:xfrm>
            <a:off x="0" y="6298487"/>
            <a:ext cx="1781424" cy="485843"/>
          </a:xfrm>
          <a:prstGeom prst="rect">
            <a:avLst/>
          </a:prstGeom>
        </p:spPr>
      </p:pic>
      <p:pic>
        <p:nvPicPr>
          <p:cNvPr id="16" name="Picture 15">
            <a:extLst>
              <a:ext uri="{FF2B5EF4-FFF2-40B4-BE49-F238E27FC236}">
                <a16:creationId xmlns:a16="http://schemas.microsoft.com/office/drawing/2014/main" id="{521497B3-C471-350E-95BC-1C6DE870F7AF}"/>
              </a:ext>
            </a:extLst>
          </p:cNvPr>
          <p:cNvPicPr>
            <a:picLocks noChangeAspect="1"/>
          </p:cNvPicPr>
          <p:nvPr/>
        </p:nvPicPr>
        <p:blipFill>
          <a:blip r:embed="rId4"/>
          <a:stretch>
            <a:fillRect/>
          </a:stretch>
        </p:blipFill>
        <p:spPr>
          <a:xfrm>
            <a:off x="6641869" y="3647678"/>
            <a:ext cx="5126713" cy="3136652"/>
          </a:xfrm>
          <a:prstGeom prst="rect">
            <a:avLst/>
          </a:prstGeom>
        </p:spPr>
      </p:pic>
      <p:pic>
        <p:nvPicPr>
          <p:cNvPr id="18" name="Picture 17">
            <a:extLst>
              <a:ext uri="{FF2B5EF4-FFF2-40B4-BE49-F238E27FC236}">
                <a16:creationId xmlns:a16="http://schemas.microsoft.com/office/drawing/2014/main" id="{D80CFEA8-4A2B-7A11-F649-588CF7CBC7B4}"/>
              </a:ext>
            </a:extLst>
          </p:cNvPr>
          <p:cNvPicPr>
            <a:picLocks noChangeAspect="1"/>
          </p:cNvPicPr>
          <p:nvPr/>
        </p:nvPicPr>
        <p:blipFill>
          <a:blip r:embed="rId5"/>
          <a:stretch>
            <a:fillRect/>
          </a:stretch>
        </p:blipFill>
        <p:spPr>
          <a:xfrm>
            <a:off x="6246262" y="192842"/>
            <a:ext cx="6084179" cy="3722454"/>
          </a:xfrm>
          <a:prstGeom prst="rect">
            <a:avLst/>
          </a:prstGeom>
        </p:spPr>
      </p:pic>
      <p:pic>
        <p:nvPicPr>
          <p:cNvPr id="21" name="Picture 20">
            <a:extLst>
              <a:ext uri="{FF2B5EF4-FFF2-40B4-BE49-F238E27FC236}">
                <a16:creationId xmlns:a16="http://schemas.microsoft.com/office/drawing/2014/main" id="{679D8339-FE6E-9E42-3459-04F418DF051C}"/>
              </a:ext>
            </a:extLst>
          </p:cNvPr>
          <p:cNvPicPr>
            <a:picLocks noChangeAspect="1"/>
          </p:cNvPicPr>
          <p:nvPr/>
        </p:nvPicPr>
        <p:blipFill>
          <a:blip r:embed="rId6"/>
          <a:stretch>
            <a:fillRect/>
          </a:stretch>
        </p:blipFill>
        <p:spPr>
          <a:xfrm>
            <a:off x="157411" y="3487648"/>
            <a:ext cx="5643370" cy="2810839"/>
          </a:xfrm>
          <a:prstGeom prst="rect">
            <a:avLst/>
          </a:prstGeom>
        </p:spPr>
      </p:pic>
      <p:sp>
        <p:nvSpPr>
          <p:cNvPr id="22" name="TextBox 21">
            <a:extLst>
              <a:ext uri="{FF2B5EF4-FFF2-40B4-BE49-F238E27FC236}">
                <a16:creationId xmlns:a16="http://schemas.microsoft.com/office/drawing/2014/main" id="{C0F16590-D48E-3189-A33B-C42F035110C0}"/>
              </a:ext>
            </a:extLst>
          </p:cNvPr>
          <p:cNvSpPr txBox="1"/>
          <p:nvPr/>
        </p:nvSpPr>
        <p:spPr>
          <a:xfrm>
            <a:off x="0" y="0"/>
            <a:ext cx="2491644"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Composite Information</a:t>
            </a:r>
          </a:p>
        </p:txBody>
      </p:sp>
      <p:sp>
        <p:nvSpPr>
          <p:cNvPr id="3" name="TextBox 2">
            <a:extLst>
              <a:ext uri="{FF2B5EF4-FFF2-40B4-BE49-F238E27FC236}">
                <a16:creationId xmlns:a16="http://schemas.microsoft.com/office/drawing/2014/main" id="{4A5E67BA-1C18-7F55-5420-A8B3A8688003}"/>
              </a:ext>
            </a:extLst>
          </p:cNvPr>
          <p:cNvSpPr txBox="1"/>
          <p:nvPr/>
        </p:nvSpPr>
        <p:spPr>
          <a:xfrm>
            <a:off x="0" y="1200328"/>
            <a:ext cx="6783185" cy="2308324"/>
          </a:xfrm>
          <a:prstGeom prst="rect">
            <a:avLst/>
          </a:prstGeom>
          <a:noFill/>
        </p:spPr>
        <p:txBody>
          <a:bodyPr wrap="square" rtlCol="0">
            <a:spAutoFit/>
          </a:bodyPr>
          <a:lstStyle/>
          <a:p>
            <a:r>
              <a:rPr lang="en-US" dirty="0"/>
              <a:t>First, we put the 0 degree composite layer on the metal mold. Then, stack the 45 degree layer on the top of 0 degree. And put the -45 on the top of previous one. Finally, put another 0 degree layer on the top of -45 degree one. The directions would make the strength of the fiber layup higher because the 45 degrees can increase the resistance to shear forces and twisting forces. And the 0 degrees can carry the maximum tensile forces. By the superposition of the ply, it makes the strength of fiber layup higher.</a:t>
            </a:r>
          </a:p>
        </p:txBody>
      </p:sp>
    </p:spTree>
    <p:extLst>
      <p:ext uri="{BB962C8B-B14F-4D97-AF65-F5344CB8AC3E}">
        <p14:creationId xmlns:p14="http://schemas.microsoft.com/office/powerpoint/2010/main" val="2082419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2073A-ED1B-B114-781A-DEC9DE20729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0EEBEF-3527-B649-C878-3A393CCB174A}"/>
              </a:ext>
            </a:extLst>
          </p:cNvPr>
          <p:cNvSpPr txBox="1"/>
          <p:nvPr/>
        </p:nvSpPr>
        <p:spPr>
          <a:xfrm>
            <a:off x="0" y="0"/>
            <a:ext cx="2242345"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Drawing Package</a:t>
            </a:r>
          </a:p>
        </p:txBody>
      </p:sp>
      <p:pic>
        <p:nvPicPr>
          <p:cNvPr id="20" name="Picture 19">
            <a:extLst>
              <a:ext uri="{FF2B5EF4-FFF2-40B4-BE49-F238E27FC236}">
                <a16:creationId xmlns:a16="http://schemas.microsoft.com/office/drawing/2014/main" id="{24FE0EAC-BEE8-38EA-9361-2DAA3783217E}"/>
              </a:ext>
            </a:extLst>
          </p:cNvPr>
          <p:cNvPicPr>
            <a:picLocks noChangeAspect="1"/>
          </p:cNvPicPr>
          <p:nvPr/>
        </p:nvPicPr>
        <p:blipFill>
          <a:blip r:embed="rId3"/>
          <a:stretch>
            <a:fillRect/>
          </a:stretch>
        </p:blipFill>
        <p:spPr>
          <a:xfrm>
            <a:off x="0" y="6298487"/>
            <a:ext cx="1781424" cy="485843"/>
          </a:xfrm>
          <a:prstGeom prst="rect">
            <a:avLst/>
          </a:prstGeom>
        </p:spPr>
      </p:pic>
      <p:pic>
        <p:nvPicPr>
          <p:cNvPr id="9" name="Picture 8">
            <a:extLst>
              <a:ext uri="{FF2B5EF4-FFF2-40B4-BE49-F238E27FC236}">
                <a16:creationId xmlns:a16="http://schemas.microsoft.com/office/drawing/2014/main" id="{5BDA6EA6-28D8-8DDC-EFFC-46D321BC0610}"/>
              </a:ext>
            </a:extLst>
          </p:cNvPr>
          <p:cNvPicPr>
            <a:picLocks noChangeAspect="1"/>
          </p:cNvPicPr>
          <p:nvPr/>
        </p:nvPicPr>
        <p:blipFill>
          <a:blip r:embed="rId4"/>
          <a:stretch>
            <a:fillRect/>
          </a:stretch>
        </p:blipFill>
        <p:spPr>
          <a:xfrm>
            <a:off x="1475061" y="1629750"/>
            <a:ext cx="3532584" cy="2286000"/>
          </a:xfrm>
          <a:prstGeom prst="rect">
            <a:avLst/>
          </a:prstGeom>
        </p:spPr>
      </p:pic>
      <p:pic>
        <p:nvPicPr>
          <p:cNvPr id="11" name="Picture 10">
            <a:extLst>
              <a:ext uri="{FF2B5EF4-FFF2-40B4-BE49-F238E27FC236}">
                <a16:creationId xmlns:a16="http://schemas.microsoft.com/office/drawing/2014/main" id="{1EA69B54-A06C-609A-1C0B-FC079B08B1F9}"/>
              </a:ext>
            </a:extLst>
          </p:cNvPr>
          <p:cNvPicPr>
            <a:picLocks noChangeAspect="1"/>
          </p:cNvPicPr>
          <p:nvPr/>
        </p:nvPicPr>
        <p:blipFill>
          <a:blip r:embed="rId5"/>
          <a:stretch>
            <a:fillRect/>
          </a:stretch>
        </p:blipFill>
        <p:spPr>
          <a:xfrm>
            <a:off x="1474573" y="3964118"/>
            <a:ext cx="3532584" cy="2286000"/>
          </a:xfrm>
          <a:prstGeom prst="rect">
            <a:avLst/>
          </a:prstGeom>
        </p:spPr>
      </p:pic>
      <p:pic>
        <p:nvPicPr>
          <p:cNvPr id="13" name="Picture 12">
            <a:extLst>
              <a:ext uri="{FF2B5EF4-FFF2-40B4-BE49-F238E27FC236}">
                <a16:creationId xmlns:a16="http://schemas.microsoft.com/office/drawing/2014/main" id="{3BB92035-D58A-0730-85F0-A52F38FD47E7}"/>
              </a:ext>
            </a:extLst>
          </p:cNvPr>
          <p:cNvPicPr>
            <a:picLocks noChangeAspect="1"/>
          </p:cNvPicPr>
          <p:nvPr/>
        </p:nvPicPr>
        <p:blipFill>
          <a:blip r:embed="rId6"/>
          <a:stretch>
            <a:fillRect/>
          </a:stretch>
        </p:blipFill>
        <p:spPr>
          <a:xfrm>
            <a:off x="5007807" y="0"/>
            <a:ext cx="3532584" cy="2286000"/>
          </a:xfrm>
          <a:prstGeom prst="rect">
            <a:avLst/>
          </a:prstGeom>
        </p:spPr>
      </p:pic>
      <p:pic>
        <p:nvPicPr>
          <p:cNvPr id="15" name="Picture 14">
            <a:extLst>
              <a:ext uri="{FF2B5EF4-FFF2-40B4-BE49-F238E27FC236}">
                <a16:creationId xmlns:a16="http://schemas.microsoft.com/office/drawing/2014/main" id="{A0C048B6-B7BF-DA79-6400-49383CA98A52}"/>
              </a:ext>
            </a:extLst>
          </p:cNvPr>
          <p:cNvPicPr>
            <a:picLocks noChangeAspect="1"/>
          </p:cNvPicPr>
          <p:nvPr/>
        </p:nvPicPr>
        <p:blipFill>
          <a:blip r:embed="rId7"/>
          <a:stretch>
            <a:fillRect/>
          </a:stretch>
        </p:blipFill>
        <p:spPr>
          <a:xfrm>
            <a:off x="5007807" y="2286000"/>
            <a:ext cx="3532584" cy="2286000"/>
          </a:xfrm>
          <a:prstGeom prst="rect">
            <a:avLst/>
          </a:prstGeom>
        </p:spPr>
      </p:pic>
      <p:pic>
        <p:nvPicPr>
          <p:cNvPr id="19" name="Picture 18">
            <a:extLst>
              <a:ext uri="{FF2B5EF4-FFF2-40B4-BE49-F238E27FC236}">
                <a16:creationId xmlns:a16="http://schemas.microsoft.com/office/drawing/2014/main" id="{AFC1ADAD-7BBD-2550-B3C7-270ADA658061}"/>
              </a:ext>
            </a:extLst>
          </p:cNvPr>
          <p:cNvPicPr>
            <a:picLocks noChangeAspect="1"/>
          </p:cNvPicPr>
          <p:nvPr/>
        </p:nvPicPr>
        <p:blipFill>
          <a:blip r:embed="rId8"/>
          <a:stretch>
            <a:fillRect/>
          </a:stretch>
        </p:blipFill>
        <p:spPr>
          <a:xfrm>
            <a:off x="5007807" y="4572000"/>
            <a:ext cx="3532909" cy="2286000"/>
          </a:xfrm>
          <a:prstGeom prst="rect">
            <a:avLst/>
          </a:prstGeom>
        </p:spPr>
      </p:pic>
      <p:pic>
        <p:nvPicPr>
          <p:cNvPr id="23" name="Picture 22">
            <a:extLst>
              <a:ext uri="{FF2B5EF4-FFF2-40B4-BE49-F238E27FC236}">
                <a16:creationId xmlns:a16="http://schemas.microsoft.com/office/drawing/2014/main" id="{3261E8A1-8095-32EF-34C6-4AE65F91CCDB}"/>
              </a:ext>
            </a:extLst>
          </p:cNvPr>
          <p:cNvPicPr>
            <a:picLocks noChangeAspect="1"/>
          </p:cNvPicPr>
          <p:nvPr/>
        </p:nvPicPr>
        <p:blipFill>
          <a:blip r:embed="rId9"/>
          <a:stretch>
            <a:fillRect/>
          </a:stretch>
        </p:blipFill>
        <p:spPr>
          <a:xfrm>
            <a:off x="8540391" y="0"/>
            <a:ext cx="3532909" cy="2286000"/>
          </a:xfrm>
          <a:prstGeom prst="rect">
            <a:avLst/>
          </a:prstGeom>
        </p:spPr>
      </p:pic>
      <p:pic>
        <p:nvPicPr>
          <p:cNvPr id="25" name="Picture 24">
            <a:extLst>
              <a:ext uri="{FF2B5EF4-FFF2-40B4-BE49-F238E27FC236}">
                <a16:creationId xmlns:a16="http://schemas.microsoft.com/office/drawing/2014/main" id="{FDBF66F3-0848-95D7-F60C-6A2A164E0221}"/>
              </a:ext>
            </a:extLst>
          </p:cNvPr>
          <p:cNvPicPr>
            <a:picLocks noChangeAspect="1"/>
          </p:cNvPicPr>
          <p:nvPr/>
        </p:nvPicPr>
        <p:blipFill>
          <a:blip r:embed="rId10"/>
          <a:stretch>
            <a:fillRect/>
          </a:stretch>
        </p:blipFill>
        <p:spPr>
          <a:xfrm>
            <a:off x="8540066" y="2286000"/>
            <a:ext cx="3532584" cy="2286000"/>
          </a:xfrm>
          <a:prstGeom prst="rect">
            <a:avLst/>
          </a:prstGeom>
        </p:spPr>
      </p:pic>
      <p:pic>
        <p:nvPicPr>
          <p:cNvPr id="27" name="Picture 26">
            <a:extLst>
              <a:ext uri="{FF2B5EF4-FFF2-40B4-BE49-F238E27FC236}">
                <a16:creationId xmlns:a16="http://schemas.microsoft.com/office/drawing/2014/main" id="{5FD9A36C-ACF5-DA52-FFA1-AB3F910A1549}"/>
              </a:ext>
            </a:extLst>
          </p:cNvPr>
          <p:cNvPicPr>
            <a:picLocks noChangeAspect="1"/>
          </p:cNvPicPr>
          <p:nvPr/>
        </p:nvPicPr>
        <p:blipFill>
          <a:blip r:embed="rId11"/>
          <a:stretch>
            <a:fillRect/>
          </a:stretch>
        </p:blipFill>
        <p:spPr>
          <a:xfrm>
            <a:off x="8540066" y="4572000"/>
            <a:ext cx="3532584" cy="2286000"/>
          </a:xfrm>
          <a:prstGeom prst="rect">
            <a:avLst/>
          </a:prstGeom>
        </p:spPr>
      </p:pic>
    </p:spTree>
    <p:extLst>
      <p:ext uri="{BB962C8B-B14F-4D97-AF65-F5344CB8AC3E}">
        <p14:creationId xmlns:p14="http://schemas.microsoft.com/office/powerpoint/2010/main" val="1662973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87093-87D5-AC3E-9718-438E90E554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8B71A73-F5FA-0587-AB50-46481F1D6ED7}"/>
              </a:ext>
            </a:extLst>
          </p:cNvPr>
          <p:cNvPicPr>
            <a:picLocks noChangeAspect="1"/>
          </p:cNvPicPr>
          <p:nvPr/>
        </p:nvPicPr>
        <p:blipFill>
          <a:blip r:embed="rId2"/>
          <a:srcRect l="12177" b="1390"/>
          <a:stretch>
            <a:fillRect/>
          </a:stretch>
        </p:blipFill>
        <p:spPr>
          <a:xfrm>
            <a:off x="5960225" y="328354"/>
            <a:ext cx="4933982" cy="3389516"/>
          </a:xfrm>
          <a:prstGeom prst="rect">
            <a:avLst/>
          </a:prstGeom>
        </p:spPr>
      </p:pic>
      <p:pic>
        <p:nvPicPr>
          <p:cNvPr id="29" name="Picture 28">
            <a:extLst>
              <a:ext uri="{FF2B5EF4-FFF2-40B4-BE49-F238E27FC236}">
                <a16:creationId xmlns:a16="http://schemas.microsoft.com/office/drawing/2014/main" id="{AEB9411B-E7B6-AACF-689F-7C026B0693BE}"/>
              </a:ext>
            </a:extLst>
          </p:cNvPr>
          <p:cNvPicPr>
            <a:picLocks noChangeAspect="1"/>
          </p:cNvPicPr>
          <p:nvPr/>
        </p:nvPicPr>
        <p:blipFill>
          <a:blip r:embed="rId3"/>
          <a:stretch>
            <a:fillRect/>
          </a:stretch>
        </p:blipFill>
        <p:spPr>
          <a:xfrm>
            <a:off x="8154426" y="3612727"/>
            <a:ext cx="3680345" cy="2693909"/>
          </a:xfrm>
          <a:prstGeom prst="rect">
            <a:avLst/>
          </a:prstGeom>
        </p:spPr>
      </p:pic>
      <p:sp>
        <p:nvSpPr>
          <p:cNvPr id="10" name="TextBox 9">
            <a:extLst>
              <a:ext uri="{FF2B5EF4-FFF2-40B4-BE49-F238E27FC236}">
                <a16:creationId xmlns:a16="http://schemas.microsoft.com/office/drawing/2014/main" id="{F8689B70-5F60-0072-0532-E91D682B04A8}"/>
              </a:ext>
            </a:extLst>
          </p:cNvPr>
          <p:cNvSpPr txBox="1"/>
          <p:nvPr/>
        </p:nvSpPr>
        <p:spPr>
          <a:xfrm>
            <a:off x="9514584" y="3581000"/>
            <a:ext cx="979179" cy="369332"/>
          </a:xfrm>
          <a:prstGeom prst="rect">
            <a:avLst/>
          </a:prstGeom>
          <a:noFill/>
        </p:spPr>
        <p:txBody>
          <a:bodyPr wrap="none" rtlCol="0">
            <a:spAutoFit/>
          </a:bodyPr>
          <a:lstStyle/>
          <a:p>
            <a:r>
              <a:rPr lang="en-US" dirty="0"/>
              <a:t>cylinder</a:t>
            </a:r>
          </a:p>
        </p:txBody>
      </p:sp>
      <p:sp>
        <p:nvSpPr>
          <p:cNvPr id="13" name="TextBox 12">
            <a:extLst>
              <a:ext uri="{FF2B5EF4-FFF2-40B4-BE49-F238E27FC236}">
                <a16:creationId xmlns:a16="http://schemas.microsoft.com/office/drawing/2014/main" id="{C734B3EB-5140-AED3-EF05-F1A447202E83}"/>
              </a:ext>
            </a:extLst>
          </p:cNvPr>
          <p:cNvSpPr txBox="1"/>
          <p:nvPr/>
        </p:nvSpPr>
        <p:spPr>
          <a:xfrm>
            <a:off x="9179518" y="4545036"/>
            <a:ext cx="1172094" cy="369332"/>
          </a:xfrm>
          <a:prstGeom prst="rect">
            <a:avLst/>
          </a:prstGeom>
          <a:noFill/>
        </p:spPr>
        <p:txBody>
          <a:bodyPr wrap="square" rtlCol="0">
            <a:spAutoFit/>
          </a:bodyPr>
          <a:lstStyle/>
          <a:p>
            <a:r>
              <a:rPr lang="en-US" dirty="0"/>
              <a:t>fastener</a:t>
            </a:r>
          </a:p>
        </p:txBody>
      </p:sp>
      <p:sp>
        <p:nvSpPr>
          <p:cNvPr id="14" name="TextBox 13">
            <a:extLst>
              <a:ext uri="{FF2B5EF4-FFF2-40B4-BE49-F238E27FC236}">
                <a16:creationId xmlns:a16="http://schemas.microsoft.com/office/drawing/2014/main" id="{3081E2BC-461A-3BFB-B1AE-9796C81807DF}"/>
              </a:ext>
            </a:extLst>
          </p:cNvPr>
          <p:cNvSpPr txBox="1"/>
          <p:nvPr/>
        </p:nvSpPr>
        <p:spPr>
          <a:xfrm rot="16200000">
            <a:off x="10816213" y="5565234"/>
            <a:ext cx="1176925" cy="369332"/>
          </a:xfrm>
          <a:prstGeom prst="rect">
            <a:avLst/>
          </a:prstGeom>
          <a:noFill/>
        </p:spPr>
        <p:txBody>
          <a:bodyPr wrap="none" rtlCol="0">
            <a:spAutoFit/>
          </a:bodyPr>
          <a:lstStyle/>
          <a:p>
            <a:r>
              <a:rPr lang="en-US" dirty="0"/>
              <a:t>backbone</a:t>
            </a:r>
          </a:p>
        </p:txBody>
      </p:sp>
      <p:cxnSp>
        <p:nvCxnSpPr>
          <p:cNvPr id="16" name="Straight Arrow Connector 15">
            <a:extLst>
              <a:ext uri="{FF2B5EF4-FFF2-40B4-BE49-F238E27FC236}">
                <a16:creationId xmlns:a16="http://schemas.microsoft.com/office/drawing/2014/main" id="{DA702B8F-B302-DB32-18D3-E0C9FD19C16A}"/>
              </a:ext>
            </a:extLst>
          </p:cNvPr>
          <p:cNvCxnSpPr/>
          <p:nvPr/>
        </p:nvCxnSpPr>
        <p:spPr>
          <a:xfrm>
            <a:off x="8973589" y="6303910"/>
            <a:ext cx="1825022"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B9E8F88F-687E-DE05-C0ED-457024482A38}"/>
              </a:ext>
            </a:extLst>
          </p:cNvPr>
          <p:cNvSpPr txBox="1"/>
          <p:nvPr/>
        </p:nvSpPr>
        <p:spPr>
          <a:xfrm>
            <a:off x="8970345" y="6280594"/>
            <a:ext cx="1827808" cy="369332"/>
          </a:xfrm>
          <a:prstGeom prst="rect">
            <a:avLst/>
          </a:prstGeom>
          <a:noFill/>
        </p:spPr>
        <p:txBody>
          <a:bodyPr wrap="none" rtlCol="0">
            <a:spAutoFit/>
          </a:bodyPr>
          <a:lstStyle/>
          <a:p>
            <a:r>
              <a:rPr lang="en-US" dirty="0"/>
              <a:t>Largest Hex size </a:t>
            </a:r>
          </a:p>
        </p:txBody>
      </p:sp>
      <p:cxnSp>
        <p:nvCxnSpPr>
          <p:cNvPr id="19" name="Straight Arrow Connector 18">
            <a:extLst>
              <a:ext uri="{FF2B5EF4-FFF2-40B4-BE49-F238E27FC236}">
                <a16:creationId xmlns:a16="http://schemas.microsoft.com/office/drawing/2014/main" id="{626D65A8-272A-8368-DF7B-A50C80F272E5}"/>
              </a:ext>
            </a:extLst>
          </p:cNvPr>
          <p:cNvCxnSpPr/>
          <p:nvPr/>
        </p:nvCxnSpPr>
        <p:spPr>
          <a:xfrm flipH="1">
            <a:off x="8779153" y="5589692"/>
            <a:ext cx="191192"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DBB61F75-2A43-F899-1EE1-49C568B6572A}"/>
              </a:ext>
            </a:extLst>
          </p:cNvPr>
          <p:cNvSpPr txBox="1"/>
          <p:nvPr/>
        </p:nvSpPr>
        <p:spPr>
          <a:xfrm>
            <a:off x="7931411" y="5408747"/>
            <a:ext cx="1575773" cy="923330"/>
          </a:xfrm>
          <a:prstGeom prst="rect">
            <a:avLst/>
          </a:prstGeom>
          <a:noFill/>
        </p:spPr>
        <p:txBody>
          <a:bodyPr wrap="square" rtlCol="0">
            <a:spAutoFit/>
          </a:bodyPr>
          <a:lstStyle/>
          <a:p>
            <a:r>
              <a:rPr lang="en-US" dirty="0"/>
              <a:t>Assy Tolerance Spring</a:t>
            </a:r>
          </a:p>
        </p:txBody>
      </p:sp>
      <p:cxnSp>
        <p:nvCxnSpPr>
          <p:cNvPr id="22" name="Straight Arrow Connector 21">
            <a:extLst>
              <a:ext uri="{FF2B5EF4-FFF2-40B4-BE49-F238E27FC236}">
                <a16:creationId xmlns:a16="http://schemas.microsoft.com/office/drawing/2014/main" id="{176BE5F9-2014-B890-3602-7D523923EC7A}"/>
              </a:ext>
            </a:extLst>
          </p:cNvPr>
          <p:cNvCxnSpPr/>
          <p:nvPr/>
        </p:nvCxnSpPr>
        <p:spPr>
          <a:xfrm flipH="1">
            <a:off x="8973589" y="4621876"/>
            <a:ext cx="192061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2AD1678D-BACC-DE6B-0D7C-072C68C6EFDA}"/>
              </a:ext>
            </a:extLst>
          </p:cNvPr>
          <p:cNvCxnSpPr/>
          <p:nvPr/>
        </p:nvCxnSpPr>
        <p:spPr>
          <a:xfrm>
            <a:off x="8973589" y="5436524"/>
            <a:ext cx="192061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385BC465-CE8E-617B-205E-FEA73C6CD461}"/>
              </a:ext>
            </a:extLst>
          </p:cNvPr>
          <p:cNvSpPr txBox="1"/>
          <p:nvPr/>
        </p:nvSpPr>
        <p:spPr>
          <a:xfrm>
            <a:off x="9518816" y="5067194"/>
            <a:ext cx="974947" cy="369332"/>
          </a:xfrm>
          <a:prstGeom prst="rect">
            <a:avLst/>
          </a:prstGeom>
          <a:noFill/>
        </p:spPr>
        <p:txBody>
          <a:bodyPr wrap="none" rtlCol="0">
            <a:spAutoFit/>
          </a:bodyPr>
          <a:lstStyle/>
          <a:p>
            <a:r>
              <a:rPr lang="en-US" dirty="0"/>
              <a:t>bushing</a:t>
            </a:r>
          </a:p>
        </p:txBody>
      </p:sp>
      <p:pic>
        <p:nvPicPr>
          <p:cNvPr id="27" name="Picture 26">
            <a:extLst>
              <a:ext uri="{FF2B5EF4-FFF2-40B4-BE49-F238E27FC236}">
                <a16:creationId xmlns:a16="http://schemas.microsoft.com/office/drawing/2014/main" id="{3D6EECC6-FB2F-F874-4EFF-214CFDC52A19}"/>
              </a:ext>
            </a:extLst>
          </p:cNvPr>
          <p:cNvPicPr>
            <a:picLocks noChangeAspect="1"/>
          </p:cNvPicPr>
          <p:nvPr/>
        </p:nvPicPr>
        <p:blipFill>
          <a:blip r:embed="rId4"/>
          <a:stretch>
            <a:fillRect/>
          </a:stretch>
        </p:blipFill>
        <p:spPr>
          <a:xfrm>
            <a:off x="9933898" y="90241"/>
            <a:ext cx="2051038" cy="3092334"/>
          </a:xfrm>
          <a:prstGeom prst="rect">
            <a:avLst/>
          </a:prstGeom>
        </p:spPr>
      </p:pic>
      <p:pic>
        <p:nvPicPr>
          <p:cNvPr id="31" name="Picture 30">
            <a:extLst>
              <a:ext uri="{FF2B5EF4-FFF2-40B4-BE49-F238E27FC236}">
                <a16:creationId xmlns:a16="http://schemas.microsoft.com/office/drawing/2014/main" id="{354B92A9-7B4A-ED58-B839-ED6A74B48CCD}"/>
              </a:ext>
            </a:extLst>
          </p:cNvPr>
          <p:cNvPicPr>
            <a:picLocks noChangeAspect="1"/>
          </p:cNvPicPr>
          <p:nvPr/>
        </p:nvPicPr>
        <p:blipFill>
          <a:blip r:embed="rId5"/>
          <a:stretch>
            <a:fillRect/>
          </a:stretch>
        </p:blipFill>
        <p:spPr>
          <a:xfrm>
            <a:off x="2242345" y="90241"/>
            <a:ext cx="2050049" cy="1577795"/>
          </a:xfrm>
          <a:prstGeom prst="rect">
            <a:avLst/>
          </a:prstGeom>
        </p:spPr>
      </p:pic>
      <p:pic>
        <p:nvPicPr>
          <p:cNvPr id="32" name="Picture 31">
            <a:extLst>
              <a:ext uri="{FF2B5EF4-FFF2-40B4-BE49-F238E27FC236}">
                <a16:creationId xmlns:a16="http://schemas.microsoft.com/office/drawing/2014/main" id="{5973F356-2AED-49D3-A293-17D93BF7AD2A}"/>
              </a:ext>
            </a:extLst>
          </p:cNvPr>
          <p:cNvPicPr>
            <a:picLocks noChangeAspect="1"/>
          </p:cNvPicPr>
          <p:nvPr/>
        </p:nvPicPr>
        <p:blipFill>
          <a:blip r:embed="rId6"/>
          <a:stretch>
            <a:fillRect/>
          </a:stretch>
        </p:blipFill>
        <p:spPr>
          <a:xfrm>
            <a:off x="0" y="6298487"/>
            <a:ext cx="1781424" cy="485843"/>
          </a:xfrm>
          <a:prstGeom prst="rect">
            <a:avLst/>
          </a:prstGeom>
        </p:spPr>
      </p:pic>
      <p:sp>
        <p:nvSpPr>
          <p:cNvPr id="33" name="TextBox 32">
            <a:extLst>
              <a:ext uri="{FF2B5EF4-FFF2-40B4-BE49-F238E27FC236}">
                <a16:creationId xmlns:a16="http://schemas.microsoft.com/office/drawing/2014/main" id="{523DB1C4-3CC0-52D2-2D3F-8AE20301BDC5}"/>
              </a:ext>
            </a:extLst>
          </p:cNvPr>
          <p:cNvSpPr txBox="1"/>
          <p:nvPr/>
        </p:nvSpPr>
        <p:spPr>
          <a:xfrm>
            <a:off x="0" y="0"/>
            <a:ext cx="2242345"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Tolerance Stack Up</a:t>
            </a:r>
          </a:p>
        </p:txBody>
      </p:sp>
      <p:pic>
        <p:nvPicPr>
          <p:cNvPr id="35" name="Picture 34">
            <a:extLst>
              <a:ext uri="{FF2B5EF4-FFF2-40B4-BE49-F238E27FC236}">
                <a16:creationId xmlns:a16="http://schemas.microsoft.com/office/drawing/2014/main" id="{719BD024-258F-DF6E-C0EE-AF172214B694}"/>
              </a:ext>
            </a:extLst>
          </p:cNvPr>
          <p:cNvPicPr>
            <a:picLocks noChangeAspect="1"/>
          </p:cNvPicPr>
          <p:nvPr/>
        </p:nvPicPr>
        <p:blipFill>
          <a:blip r:embed="rId7"/>
          <a:stretch>
            <a:fillRect/>
          </a:stretch>
        </p:blipFill>
        <p:spPr>
          <a:xfrm>
            <a:off x="2201988" y="1668036"/>
            <a:ext cx="2130762" cy="1636322"/>
          </a:xfrm>
          <a:prstGeom prst="rect">
            <a:avLst/>
          </a:prstGeom>
        </p:spPr>
      </p:pic>
      <p:pic>
        <p:nvPicPr>
          <p:cNvPr id="37" name="Picture 36">
            <a:extLst>
              <a:ext uri="{FF2B5EF4-FFF2-40B4-BE49-F238E27FC236}">
                <a16:creationId xmlns:a16="http://schemas.microsoft.com/office/drawing/2014/main" id="{B63323C7-9AE2-101A-6DA1-BF98718DD3BC}"/>
              </a:ext>
            </a:extLst>
          </p:cNvPr>
          <p:cNvPicPr>
            <a:picLocks noChangeAspect="1"/>
          </p:cNvPicPr>
          <p:nvPr/>
        </p:nvPicPr>
        <p:blipFill>
          <a:blip r:embed="rId8"/>
          <a:srcRect l="40261"/>
          <a:stretch>
            <a:fillRect/>
          </a:stretch>
        </p:blipFill>
        <p:spPr>
          <a:xfrm>
            <a:off x="4458005" y="123145"/>
            <a:ext cx="2922245" cy="2765217"/>
          </a:xfrm>
          <a:prstGeom prst="rect">
            <a:avLst/>
          </a:prstGeom>
        </p:spPr>
      </p:pic>
      <p:pic>
        <p:nvPicPr>
          <p:cNvPr id="38" name="Picture 37">
            <a:extLst>
              <a:ext uri="{FF2B5EF4-FFF2-40B4-BE49-F238E27FC236}">
                <a16:creationId xmlns:a16="http://schemas.microsoft.com/office/drawing/2014/main" id="{92E3963F-848F-89D8-CCDC-DF3E10372828}"/>
              </a:ext>
            </a:extLst>
          </p:cNvPr>
          <p:cNvPicPr>
            <a:picLocks noChangeAspect="1"/>
          </p:cNvPicPr>
          <p:nvPr/>
        </p:nvPicPr>
        <p:blipFill>
          <a:blip r:embed="rId9"/>
          <a:stretch>
            <a:fillRect/>
          </a:stretch>
        </p:blipFill>
        <p:spPr>
          <a:xfrm>
            <a:off x="2190398" y="5207499"/>
            <a:ext cx="3835400" cy="933450"/>
          </a:xfrm>
          <a:prstGeom prst="rect">
            <a:avLst/>
          </a:prstGeom>
        </p:spPr>
      </p:pic>
      <p:sp>
        <p:nvSpPr>
          <p:cNvPr id="39" name="TextBox 38">
            <a:extLst>
              <a:ext uri="{FF2B5EF4-FFF2-40B4-BE49-F238E27FC236}">
                <a16:creationId xmlns:a16="http://schemas.microsoft.com/office/drawing/2014/main" id="{DEF9F133-D2B0-ABE0-D85B-6E1B21420F21}"/>
              </a:ext>
            </a:extLst>
          </p:cNvPr>
          <p:cNvSpPr txBox="1"/>
          <p:nvPr/>
        </p:nvSpPr>
        <p:spPr>
          <a:xfrm>
            <a:off x="2023901" y="6172076"/>
            <a:ext cx="2191626" cy="369332"/>
          </a:xfrm>
          <a:prstGeom prst="rect">
            <a:avLst/>
          </a:prstGeom>
          <a:noFill/>
        </p:spPr>
        <p:txBody>
          <a:bodyPr wrap="none" rtlCol="0">
            <a:spAutoFit/>
          </a:bodyPr>
          <a:lstStyle/>
          <a:p>
            <a:r>
              <a:rPr lang="en-US" dirty="0"/>
              <a:t>Min shoulder length </a:t>
            </a:r>
          </a:p>
        </p:txBody>
      </p:sp>
      <p:sp>
        <p:nvSpPr>
          <p:cNvPr id="40" name="TextBox 39">
            <a:extLst>
              <a:ext uri="{FF2B5EF4-FFF2-40B4-BE49-F238E27FC236}">
                <a16:creationId xmlns:a16="http://schemas.microsoft.com/office/drawing/2014/main" id="{F525EC1A-6778-5258-23C1-BEFBA645785C}"/>
              </a:ext>
            </a:extLst>
          </p:cNvPr>
          <p:cNvSpPr txBox="1"/>
          <p:nvPr/>
        </p:nvSpPr>
        <p:spPr>
          <a:xfrm>
            <a:off x="4438542" y="6172076"/>
            <a:ext cx="1835759" cy="369332"/>
          </a:xfrm>
          <a:prstGeom prst="rect">
            <a:avLst/>
          </a:prstGeom>
          <a:noFill/>
        </p:spPr>
        <p:txBody>
          <a:bodyPr wrap="none" rtlCol="0">
            <a:spAutoFit/>
          </a:bodyPr>
          <a:lstStyle/>
          <a:p>
            <a:r>
              <a:rPr lang="en-US" dirty="0"/>
              <a:t>0.633 </a:t>
            </a:r>
            <a:r>
              <a:rPr lang="en-US" dirty="0" err="1"/>
              <a:t>bmax+a+c</a:t>
            </a:r>
            <a:endParaRPr lang="en-US" dirty="0"/>
          </a:p>
        </p:txBody>
      </p:sp>
      <p:sp>
        <p:nvSpPr>
          <p:cNvPr id="41" name="TextBox 40">
            <a:extLst>
              <a:ext uri="{FF2B5EF4-FFF2-40B4-BE49-F238E27FC236}">
                <a16:creationId xmlns:a16="http://schemas.microsoft.com/office/drawing/2014/main" id="{63305506-B20D-25B9-0EDA-E7C439402E1F}"/>
              </a:ext>
            </a:extLst>
          </p:cNvPr>
          <p:cNvSpPr txBox="1"/>
          <p:nvPr/>
        </p:nvSpPr>
        <p:spPr>
          <a:xfrm>
            <a:off x="53567" y="5161437"/>
            <a:ext cx="2025324" cy="923330"/>
          </a:xfrm>
          <a:prstGeom prst="rect">
            <a:avLst/>
          </a:prstGeom>
          <a:noFill/>
        </p:spPr>
        <p:txBody>
          <a:bodyPr wrap="square" rtlCol="0">
            <a:spAutoFit/>
          </a:bodyPr>
          <a:lstStyle/>
          <a:p>
            <a:r>
              <a:rPr lang="en-US" dirty="0"/>
              <a:t>Note: Parts were modified for fit at assembly. </a:t>
            </a:r>
          </a:p>
        </p:txBody>
      </p:sp>
      <p:sp>
        <p:nvSpPr>
          <p:cNvPr id="42" name="TextBox 41">
            <a:extLst>
              <a:ext uri="{FF2B5EF4-FFF2-40B4-BE49-F238E27FC236}">
                <a16:creationId xmlns:a16="http://schemas.microsoft.com/office/drawing/2014/main" id="{0635099F-E5E3-24AB-AF36-410CDCE51D5E}"/>
              </a:ext>
            </a:extLst>
          </p:cNvPr>
          <p:cNvSpPr txBox="1"/>
          <p:nvPr/>
        </p:nvSpPr>
        <p:spPr>
          <a:xfrm>
            <a:off x="404310" y="3356241"/>
            <a:ext cx="7451217" cy="1200329"/>
          </a:xfrm>
          <a:prstGeom prst="rect">
            <a:avLst/>
          </a:prstGeom>
          <a:noFill/>
        </p:spPr>
        <p:txBody>
          <a:bodyPr wrap="square" rtlCol="0">
            <a:spAutoFit/>
          </a:bodyPr>
          <a:lstStyle/>
          <a:p>
            <a:r>
              <a:rPr lang="en-US" dirty="0"/>
              <a:t>When I was assembling the rods to the crank, the rod was bended because the rod I used is slightly larger than the nominal size. I replaced the bended one to a new one and it works. Also, the dog doesn’t fit my flywheel, so I sanded the inner edges of the dog  until they fit.</a:t>
            </a:r>
          </a:p>
        </p:txBody>
      </p:sp>
      <p:sp>
        <p:nvSpPr>
          <p:cNvPr id="2" name="TextBox 1">
            <a:extLst>
              <a:ext uri="{FF2B5EF4-FFF2-40B4-BE49-F238E27FC236}">
                <a16:creationId xmlns:a16="http://schemas.microsoft.com/office/drawing/2014/main" id="{1FC5B05A-814B-103D-D0F7-215077C94046}"/>
              </a:ext>
            </a:extLst>
          </p:cNvPr>
          <p:cNvSpPr txBox="1"/>
          <p:nvPr/>
        </p:nvSpPr>
        <p:spPr>
          <a:xfrm>
            <a:off x="2109622" y="6465260"/>
            <a:ext cx="2248693" cy="369332"/>
          </a:xfrm>
          <a:prstGeom prst="rect">
            <a:avLst/>
          </a:prstGeom>
          <a:noFill/>
        </p:spPr>
        <p:txBody>
          <a:bodyPr wrap="none" rtlCol="0">
            <a:spAutoFit/>
          </a:bodyPr>
          <a:lstStyle/>
          <a:p>
            <a:r>
              <a:rPr lang="en-US" dirty="0"/>
              <a:t>Min washer required</a:t>
            </a:r>
          </a:p>
        </p:txBody>
      </p:sp>
      <p:sp>
        <p:nvSpPr>
          <p:cNvPr id="3" name="TextBox 2">
            <a:extLst>
              <a:ext uri="{FF2B5EF4-FFF2-40B4-BE49-F238E27FC236}">
                <a16:creationId xmlns:a16="http://schemas.microsoft.com/office/drawing/2014/main" id="{3B2523E7-C2D3-E14A-8F17-077CA860FA59}"/>
              </a:ext>
            </a:extLst>
          </p:cNvPr>
          <p:cNvSpPr txBox="1"/>
          <p:nvPr/>
        </p:nvSpPr>
        <p:spPr>
          <a:xfrm>
            <a:off x="4458004" y="6465260"/>
            <a:ext cx="2484976" cy="369332"/>
          </a:xfrm>
          <a:prstGeom prst="rect">
            <a:avLst/>
          </a:prstGeom>
          <a:noFill/>
        </p:spPr>
        <p:txBody>
          <a:bodyPr wrap="none" rtlCol="0">
            <a:spAutoFit/>
          </a:bodyPr>
          <a:lstStyle/>
          <a:p>
            <a:r>
              <a:rPr lang="en-US" dirty="0"/>
              <a:t>0.0083 </a:t>
            </a:r>
            <a:r>
              <a:rPr lang="en-US" dirty="0" err="1"/>
              <a:t>bmax+a+c-fmin</a:t>
            </a:r>
            <a:endParaRPr lang="en-US" dirty="0"/>
          </a:p>
        </p:txBody>
      </p:sp>
    </p:spTree>
    <p:extLst>
      <p:ext uri="{BB962C8B-B14F-4D97-AF65-F5344CB8AC3E}">
        <p14:creationId xmlns:p14="http://schemas.microsoft.com/office/powerpoint/2010/main" val="723928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537B4-F500-A568-C62B-027FE672F4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9279781-7653-DE7D-B921-570BB97B06A7}"/>
              </a:ext>
            </a:extLst>
          </p:cNvPr>
          <p:cNvSpPr txBox="1"/>
          <p:nvPr/>
        </p:nvSpPr>
        <p:spPr>
          <a:xfrm>
            <a:off x="0" y="0"/>
            <a:ext cx="2242345"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Moldability Checks</a:t>
            </a:r>
          </a:p>
        </p:txBody>
      </p:sp>
      <p:pic>
        <p:nvPicPr>
          <p:cNvPr id="20" name="Picture 19">
            <a:extLst>
              <a:ext uri="{FF2B5EF4-FFF2-40B4-BE49-F238E27FC236}">
                <a16:creationId xmlns:a16="http://schemas.microsoft.com/office/drawing/2014/main" id="{0B294684-5A4C-C0DC-C6CF-C93C3DE04FA6}"/>
              </a:ext>
            </a:extLst>
          </p:cNvPr>
          <p:cNvPicPr>
            <a:picLocks noChangeAspect="1"/>
          </p:cNvPicPr>
          <p:nvPr/>
        </p:nvPicPr>
        <p:blipFill>
          <a:blip r:embed="rId3"/>
          <a:stretch>
            <a:fillRect/>
          </a:stretch>
        </p:blipFill>
        <p:spPr>
          <a:xfrm>
            <a:off x="0" y="6298487"/>
            <a:ext cx="1781424" cy="485843"/>
          </a:xfrm>
          <a:prstGeom prst="rect">
            <a:avLst/>
          </a:prstGeom>
        </p:spPr>
      </p:pic>
      <p:pic>
        <p:nvPicPr>
          <p:cNvPr id="3" name="Picture 2">
            <a:extLst>
              <a:ext uri="{FF2B5EF4-FFF2-40B4-BE49-F238E27FC236}">
                <a16:creationId xmlns:a16="http://schemas.microsoft.com/office/drawing/2014/main" id="{2C8202F5-B4BB-AF96-404D-C91CA5D79145}"/>
              </a:ext>
            </a:extLst>
          </p:cNvPr>
          <p:cNvPicPr>
            <a:picLocks noChangeAspect="1"/>
          </p:cNvPicPr>
          <p:nvPr/>
        </p:nvPicPr>
        <p:blipFill>
          <a:blip r:embed="rId4"/>
          <a:stretch>
            <a:fillRect/>
          </a:stretch>
        </p:blipFill>
        <p:spPr>
          <a:xfrm>
            <a:off x="99204" y="1200329"/>
            <a:ext cx="7005185" cy="4829695"/>
          </a:xfrm>
          <a:prstGeom prst="rect">
            <a:avLst/>
          </a:prstGeom>
        </p:spPr>
      </p:pic>
      <p:cxnSp>
        <p:nvCxnSpPr>
          <p:cNvPr id="7" name="Straight Arrow Connector 6">
            <a:extLst>
              <a:ext uri="{FF2B5EF4-FFF2-40B4-BE49-F238E27FC236}">
                <a16:creationId xmlns:a16="http://schemas.microsoft.com/office/drawing/2014/main" id="{315EE058-C4F2-D013-CFCF-3AD04A921E40}"/>
              </a:ext>
            </a:extLst>
          </p:cNvPr>
          <p:cNvCxnSpPr/>
          <p:nvPr/>
        </p:nvCxnSpPr>
        <p:spPr>
          <a:xfrm flipV="1">
            <a:off x="4314305" y="5453149"/>
            <a:ext cx="232757" cy="3906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45D8F88-441A-EE90-3FCE-9CA62842396F}"/>
              </a:ext>
            </a:extLst>
          </p:cNvPr>
          <p:cNvSpPr txBox="1"/>
          <p:nvPr/>
        </p:nvSpPr>
        <p:spPr>
          <a:xfrm>
            <a:off x="3163220" y="5841090"/>
            <a:ext cx="2302169" cy="646331"/>
          </a:xfrm>
          <a:prstGeom prst="rect">
            <a:avLst/>
          </a:prstGeom>
          <a:noFill/>
        </p:spPr>
        <p:txBody>
          <a:bodyPr wrap="none" rtlCol="0">
            <a:spAutoFit/>
          </a:bodyPr>
          <a:lstStyle/>
          <a:p>
            <a:r>
              <a:rPr lang="en-US" dirty="0"/>
              <a:t>Radius added</a:t>
            </a:r>
            <a:br>
              <a:rPr lang="en-US" dirty="0"/>
            </a:br>
            <a:r>
              <a:rPr lang="en-US" dirty="0"/>
              <a:t>Edge Blend r = 0.02 in</a:t>
            </a:r>
          </a:p>
        </p:txBody>
      </p:sp>
      <p:pic>
        <p:nvPicPr>
          <p:cNvPr id="11" name="Picture 10">
            <a:extLst>
              <a:ext uri="{FF2B5EF4-FFF2-40B4-BE49-F238E27FC236}">
                <a16:creationId xmlns:a16="http://schemas.microsoft.com/office/drawing/2014/main" id="{9B82454D-9211-1C9E-0C69-C7692105D0F6}"/>
              </a:ext>
            </a:extLst>
          </p:cNvPr>
          <p:cNvPicPr>
            <a:picLocks noChangeAspect="1"/>
          </p:cNvPicPr>
          <p:nvPr/>
        </p:nvPicPr>
        <p:blipFill>
          <a:blip r:embed="rId5"/>
          <a:stretch>
            <a:fillRect/>
          </a:stretch>
        </p:blipFill>
        <p:spPr>
          <a:xfrm>
            <a:off x="8894618" y="76642"/>
            <a:ext cx="2790854" cy="3221425"/>
          </a:xfrm>
          <a:prstGeom prst="rect">
            <a:avLst/>
          </a:prstGeom>
        </p:spPr>
      </p:pic>
      <p:pic>
        <p:nvPicPr>
          <p:cNvPr id="15" name="Picture 14">
            <a:extLst>
              <a:ext uri="{FF2B5EF4-FFF2-40B4-BE49-F238E27FC236}">
                <a16:creationId xmlns:a16="http://schemas.microsoft.com/office/drawing/2014/main" id="{71831FDC-0014-0261-0D0F-47E0BD92223E}"/>
              </a:ext>
            </a:extLst>
          </p:cNvPr>
          <p:cNvPicPr>
            <a:picLocks noChangeAspect="1"/>
          </p:cNvPicPr>
          <p:nvPr/>
        </p:nvPicPr>
        <p:blipFill>
          <a:blip r:embed="rId6"/>
          <a:stretch>
            <a:fillRect/>
          </a:stretch>
        </p:blipFill>
        <p:spPr>
          <a:xfrm>
            <a:off x="9094123" y="3298067"/>
            <a:ext cx="2682789" cy="3486263"/>
          </a:xfrm>
          <a:prstGeom prst="rect">
            <a:avLst/>
          </a:prstGeom>
        </p:spPr>
      </p:pic>
      <p:cxnSp>
        <p:nvCxnSpPr>
          <p:cNvPr id="17" name="Straight Arrow Connector 16">
            <a:extLst>
              <a:ext uri="{FF2B5EF4-FFF2-40B4-BE49-F238E27FC236}">
                <a16:creationId xmlns:a16="http://schemas.microsoft.com/office/drawing/2014/main" id="{829E6304-56FC-602F-F6D8-C795B623FC4D}"/>
              </a:ext>
            </a:extLst>
          </p:cNvPr>
          <p:cNvCxnSpPr/>
          <p:nvPr/>
        </p:nvCxnSpPr>
        <p:spPr>
          <a:xfrm>
            <a:off x="9010996" y="415636"/>
            <a:ext cx="598517" cy="7846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5DC1B741-A8F5-F117-D750-3596706106E7}"/>
              </a:ext>
            </a:extLst>
          </p:cNvPr>
          <p:cNvSpPr txBox="1"/>
          <p:nvPr/>
        </p:nvSpPr>
        <p:spPr>
          <a:xfrm>
            <a:off x="8321040" y="73670"/>
            <a:ext cx="845360" cy="369332"/>
          </a:xfrm>
          <a:prstGeom prst="rect">
            <a:avLst/>
          </a:prstGeom>
          <a:noFill/>
        </p:spPr>
        <p:txBody>
          <a:bodyPr wrap="none" rtlCol="0">
            <a:spAutoFit/>
          </a:bodyPr>
          <a:lstStyle/>
          <a:p>
            <a:r>
              <a:rPr lang="en-US" dirty="0"/>
              <a:t>Air Tap</a:t>
            </a:r>
          </a:p>
        </p:txBody>
      </p:sp>
      <p:cxnSp>
        <p:nvCxnSpPr>
          <p:cNvPr id="21" name="Straight Arrow Connector 20">
            <a:extLst>
              <a:ext uri="{FF2B5EF4-FFF2-40B4-BE49-F238E27FC236}">
                <a16:creationId xmlns:a16="http://schemas.microsoft.com/office/drawing/2014/main" id="{143DD2E7-5C74-C7A6-72DE-B98E1C75D839}"/>
              </a:ext>
            </a:extLst>
          </p:cNvPr>
          <p:cNvCxnSpPr/>
          <p:nvPr/>
        </p:nvCxnSpPr>
        <p:spPr>
          <a:xfrm flipV="1">
            <a:off x="9892145" y="1529542"/>
            <a:ext cx="881150" cy="14879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4C66DA66-A437-0628-482D-B72D17628419}"/>
              </a:ext>
            </a:extLst>
          </p:cNvPr>
          <p:cNvSpPr txBox="1"/>
          <p:nvPr/>
        </p:nvSpPr>
        <p:spPr>
          <a:xfrm>
            <a:off x="9581645" y="2928735"/>
            <a:ext cx="665567" cy="369332"/>
          </a:xfrm>
          <a:prstGeom prst="rect">
            <a:avLst/>
          </a:prstGeom>
          <a:noFill/>
        </p:spPr>
        <p:txBody>
          <a:bodyPr wrap="none" rtlCol="0">
            <a:spAutoFit/>
          </a:bodyPr>
          <a:lstStyle/>
          <a:p>
            <a:r>
              <a:rPr lang="en-US" dirty="0"/>
              <a:t>Gate</a:t>
            </a:r>
          </a:p>
        </p:txBody>
      </p:sp>
      <p:sp>
        <p:nvSpPr>
          <p:cNvPr id="23" name="TextBox 22">
            <a:extLst>
              <a:ext uri="{FF2B5EF4-FFF2-40B4-BE49-F238E27FC236}">
                <a16:creationId xmlns:a16="http://schemas.microsoft.com/office/drawing/2014/main" id="{14C5D450-A350-B676-2A66-7EF36194601D}"/>
              </a:ext>
            </a:extLst>
          </p:cNvPr>
          <p:cNvSpPr txBox="1"/>
          <p:nvPr/>
        </p:nvSpPr>
        <p:spPr>
          <a:xfrm>
            <a:off x="5112053" y="513299"/>
            <a:ext cx="4198201" cy="369332"/>
          </a:xfrm>
          <a:prstGeom prst="rect">
            <a:avLst/>
          </a:prstGeom>
          <a:noFill/>
        </p:spPr>
        <p:txBody>
          <a:bodyPr wrap="none" rtlCol="0">
            <a:spAutoFit/>
          </a:bodyPr>
          <a:lstStyle/>
          <a:p>
            <a:r>
              <a:rPr lang="en-US" dirty="0"/>
              <a:t>Initial filling analysis shows no concerns</a:t>
            </a:r>
          </a:p>
        </p:txBody>
      </p:sp>
    </p:spTree>
    <p:extLst>
      <p:ext uri="{BB962C8B-B14F-4D97-AF65-F5344CB8AC3E}">
        <p14:creationId xmlns:p14="http://schemas.microsoft.com/office/powerpoint/2010/main" val="3402404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9D124-338D-EFC1-8D6E-EB517181A49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75B7C2F-DD40-9CB1-4F7F-E593D3B4290A}"/>
              </a:ext>
            </a:extLst>
          </p:cNvPr>
          <p:cNvPicPr>
            <a:picLocks noChangeAspect="1"/>
          </p:cNvPicPr>
          <p:nvPr/>
        </p:nvPicPr>
        <p:blipFill>
          <a:blip r:embed="rId3"/>
          <a:stretch>
            <a:fillRect/>
          </a:stretch>
        </p:blipFill>
        <p:spPr>
          <a:xfrm>
            <a:off x="6519747" y="698269"/>
            <a:ext cx="5151322" cy="5492048"/>
          </a:xfrm>
          <a:prstGeom prst="rect">
            <a:avLst/>
          </a:prstGeom>
        </p:spPr>
      </p:pic>
      <p:sp>
        <p:nvSpPr>
          <p:cNvPr id="4" name="TextBox 3">
            <a:extLst>
              <a:ext uri="{FF2B5EF4-FFF2-40B4-BE49-F238E27FC236}">
                <a16:creationId xmlns:a16="http://schemas.microsoft.com/office/drawing/2014/main" id="{8CFB10F5-3064-607D-1CF3-874EFA78AC94}"/>
              </a:ext>
            </a:extLst>
          </p:cNvPr>
          <p:cNvSpPr txBox="1"/>
          <p:nvPr/>
        </p:nvSpPr>
        <p:spPr>
          <a:xfrm>
            <a:off x="0" y="0"/>
            <a:ext cx="2242345" cy="1200329"/>
          </a:xfrm>
          <a:prstGeom prst="rect">
            <a:avLst/>
          </a:prstGeom>
          <a:noFill/>
        </p:spPr>
        <p:txBody>
          <a:bodyPr wrap="none" rtlCol="0">
            <a:spAutoFit/>
          </a:bodyPr>
          <a:lstStyle/>
          <a:p>
            <a:r>
              <a:rPr lang="en-US" dirty="0"/>
              <a:t>Jason Cao</a:t>
            </a:r>
          </a:p>
          <a:p>
            <a:r>
              <a:rPr lang="en-US" dirty="0"/>
              <a:t>Nov 17, 2025</a:t>
            </a:r>
          </a:p>
          <a:p>
            <a:r>
              <a:rPr lang="en-US" dirty="0"/>
              <a:t>Project 1 – Air Engine</a:t>
            </a:r>
          </a:p>
          <a:p>
            <a:r>
              <a:rPr lang="en-US" dirty="0"/>
              <a:t>Assembly Sequence</a:t>
            </a:r>
          </a:p>
        </p:txBody>
      </p:sp>
      <p:pic>
        <p:nvPicPr>
          <p:cNvPr id="20" name="Picture 19">
            <a:extLst>
              <a:ext uri="{FF2B5EF4-FFF2-40B4-BE49-F238E27FC236}">
                <a16:creationId xmlns:a16="http://schemas.microsoft.com/office/drawing/2014/main" id="{2AFD9A65-14AA-1528-F4E8-23B20A2D0305}"/>
              </a:ext>
            </a:extLst>
          </p:cNvPr>
          <p:cNvPicPr>
            <a:picLocks noChangeAspect="1"/>
          </p:cNvPicPr>
          <p:nvPr/>
        </p:nvPicPr>
        <p:blipFill>
          <a:blip r:embed="rId4"/>
          <a:stretch>
            <a:fillRect/>
          </a:stretch>
        </p:blipFill>
        <p:spPr>
          <a:xfrm>
            <a:off x="0" y="6298487"/>
            <a:ext cx="1781424" cy="485843"/>
          </a:xfrm>
          <a:prstGeom prst="rect">
            <a:avLst/>
          </a:prstGeom>
        </p:spPr>
      </p:pic>
      <p:pic>
        <p:nvPicPr>
          <p:cNvPr id="5" name="Picture 4">
            <a:extLst>
              <a:ext uri="{FF2B5EF4-FFF2-40B4-BE49-F238E27FC236}">
                <a16:creationId xmlns:a16="http://schemas.microsoft.com/office/drawing/2014/main" id="{C281CF8A-B47B-6E5B-04B2-E4C9A675E042}"/>
              </a:ext>
            </a:extLst>
          </p:cNvPr>
          <p:cNvPicPr>
            <a:picLocks noChangeAspect="1"/>
          </p:cNvPicPr>
          <p:nvPr/>
        </p:nvPicPr>
        <p:blipFill>
          <a:blip r:embed="rId5"/>
          <a:stretch>
            <a:fillRect/>
          </a:stretch>
        </p:blipFill>
        <p:spPr>
          <a:xfrm>
            <a:off x="270866" y="1200329"/>
            <a:ext cx="6362690" cy="4680351"/>
          </a:xfrm>
          <a:prstGeom prst="rect">
            <a:avLst/>
          </a:prstGeom>
        </p:spPr>
      </p:pic>
      <p:sp>
        <p:nvSpPr>
          <p:cNvPr id="10" name="TextBox 9">
            <a:extLst>
              <a:ext uri="{FF2B5EF4-FFF2-40B4-BE49-F238E27FC236}">
                <a16:creationId xmlns:a16="http://schemas.microsoft.com/office/drawing/2014/main" id="{99B0F09D-F717-FE02-F96C-4E8FCF819AD3}"/>
              </a:ext>
            </a:extLst>
          </p:cNvPr>
          <p:cNvSpPr txBox="1"/>
          <p:nvPr/>
        </p:nvSpPr>
        <p:spPr>
          <a:xfrm>
            <a:off x="2360815" y="5810596"/>
            <a:ext cx="1687321" cy="369332"/>
          </a:xfrm>
          <a:prstGeom prst="rect">
            <a:avLst/>
          </a:prstGeom>
          <a:noFill/>
        </p:spPr>
        <p:txBody>
          <a:bodyPr wrap="none" rtlCol="0">
            <a:spAutoFit/>
          </a:bodyPr>
          <a:lstStyle/>
          <a:p>
            <a:r>
              <a:rPr lang="en-US" dirty="0"/>
              <a:t>Assembly Start</a:t>
            </a:r>
          </a:p>
        </p:txBody>
      </p:sp>
      <p:sp>
        <p:nvSpPr>
          <p:cNvPr id="12" name="TextBox 11">
            <a:extLst>
              <a:ext uri="{FF2B5EF4-FFF2-40B4-BE49-F238E27FC236}">
                <a16:creationId xmlns:a16="http://schemas.microsoft.com/office/drawing/2014/main" id="{608CA89F-94F8-2E4B-F590-820411809C05}"/>
              </a:ext>
            </a:extLst>
          </p:cNvPr>
          <p:cNvSpPr txBox="1"/>
          <p:nvPr/>
        </p:nvSpPr>
        <p:spPr>
          <a:xfrm>
            <a:off x="8462357" y="5980817"/>
            <a:ext cx="2328266" cy="369332"/>
          </a:xfrm>
          <a:prstGeom prst="rect">
            <a:avLst/>
          </a:prstGeom>
          <a:noFill/>
        </p:spPr>
        <p:txBody>
          <a:bodyPr wrap="none" rtlCol="0">
            <a:spAutoFit/>
          </a:bodyPr>
          <a:lstStyle/>
          <a:p>
            <a:r>
              <a:rPr lang="en-US" dirty="0"/>
              <a:t>Completed Assembly</a:t>
            </a:r>
          </a:p>
        </p:txBody>
      </p:sp>
    </p:spTree>
    <p:extLst>
      <p:ext uri="{BB962C8B-B14F-4D97-AF65-F5344CB8AC3E}">
        <p14:creationId xmlns:p14="http://schemas.microsoft.com/office/powerpoint/2010/main" val="310665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5eb87b8-4184-4d1a-a310-a18ff3401e47">
      <Terms xmlns="http://schemas.microsoft.com/office/infopath/2007/PartnerControls"/>
    </lcf76f155ced4ddcb4097134ff3c332f>
    <TaxCatchAll xmlns="8d022488-fc28-41bf-a51a-11073d026ae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3023BCDD2C5540A440A5BB186461FB" ma:contentTypeVersion="10" ma:contentTypeDescription="Create a new document." ma:contentTypeScope="" ma:versionID="a87339ba1f570162f3644f789db73d6d">
  <xsd:schema xmlns:xsd="http://www.w3.org/2001/XMLSchema" xmlns:xs="http://www.w3.org/2001/XMLSchema" xmlns:p="http://schemas.microsoft.com/office/2006/metadata/properties" xmlns:ns2="b5eb87b8-4184-4d1a-a310-a18ff3401e47" xmlns:ns3="8d022488-fc28-41bf-a51a-11073d026ae2" targetNamespace="http://schemas.microsoft.com/office/2006/metadata/properties" ma:root="true" ma:fieldsID="0e335d0c4e4907d13939221188315226" ns2:_="" ns3:_="">
    <xsd:import namespace="b5eb87b8-4184-4d1a-a310-a18ff3401e47"/>
    <xsd:import namespace="8d022488-fc28-41bf-a51a-11073d026a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eb87b8-4184-4d1a-a310-a18ff3401e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885dce6-195b-416a-ba54-3dd5b0a2bad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d022488-fc28-41bf-a51a-11073d026ae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8ce5bc7-82b9-4274-bb94-ca523e727e64}" ma:internalName="TaxCatchAll" ma:showField="CatchAllData" ma:web="8d022488-fc28-41bf-a51a-11073d026a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14E258-0003-44C6-BF72-1FC78ECA0052}">
  <ds:schemaRefs>
    <ds:schemaRef ds:uri="http://schemas.microsoft.com/office/2006/metadata/properties"/>
    <ds:schemaRef ds:uri="http://schemas.microsoft.com/office/infopath/2007/PartnerControls"/>
    <ds:schemaRef ds:uri="b5eb87b8-4184-4d1a-a310-a18ff3401e47"/>
    <ds:schemaRef ds:uri="8d022488-fc28-41bf-a51a-11073d026ae2"/>
  </ds:schemaRefs>
</ds:datastoreItem>
</file>

<file path=customXml/itemProps2.xml><?xml version="1.0" encoding="utf-8"?>
<ds:datastoreItem xmlns:ds="http://schemas.openxmlformats.org/officeDocument/2006/customXml" ds:itemID="{52E90C31-5EBB-48D1-AF42-B2A2369F9912}">
  <ds:schemaRefs>
    <ds:schemaRef ds:uri="http://schemas.microsoft.com/sharepoint/v3/contenttype/forms"/>
  </ds:schemaRefs>
</ds:datastoreItem>
</file>

<file path=customXml/itemProps3.xml><?xml version="1.0" encoding="utf-8"?>
<ds:datastoreItem xmlns:ds="http://schemas.openxmlformats.org/officeDocument/2006/customXml" ds:itemID="{CC82ABB9-FC91-4BD1-BCE8-1067112AE6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eb87b8-4184-4d1a-a310-a18ff3401e47"/>
    <ds:schemaRef ds:uri="8d022488-fc28-41bf-a51a-11073d026a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1247</TotalTime>
  <Words>816</Words>
  <Application>Microsoft Office PowerPoint</Application>
  <PresentationFormat>Widescreen</PresentationFormat>
  <Paragraphs>109</Paragraphs>
  <Slides>12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365VIP</dc:creator>
  <cp:lastModifiedBy>驰楷 曹</cp:lastModifiedBy>
  <cp:revision>41</cp:revision>
  <dcterms:created xsi:type="dcterms:W3CDTF">2024-09-15T18:38:39Z</dcterms:created>
  <dcterms:modified xsi:type="dcterms:W3CDTF">2025-11-18T04:28:49Z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0x010100903023BCDD2C5540A440A5BB186461FB</vt:lpwstr>
  </property>
</Properties>
</file>