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8"/>
  </p:notesMasterIdLst>
  <p:sldIdLst>
    <p:sldId id="256" r:id="rId6"/>
    <p:sldId id="25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68" autoAdjust="0"/>
    <p:restoredTop sz="94660"/>
  </p:normalViewPr>
  <p:slideViewPr>
    <p:cSldViewPr>
      <p:cViewPr varScale="1">
        <p:scale>
          <a:sx n="75" d="100"/>
          <a:sy n="75" d="100"/>
        </p:scale>
        <p:origin x="17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8100" cy="381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驰楷 曹" userId="9ecd8ea81f15c571" providerId="LiveId" clId="{2C77503A-C105-4868-92B4-7A0D3D95C365}"/>
    <pc:docChg chg="custSel modSld">
      <pc:chgData name="驰楷 曹" userId="9ecd8ea81f15c571" providerId="LiveId" clId="{2C77503A-C105-4868-92B4-7A0D3D95C365}" dt="2025-09-18T14:46:48.489" v="24" actId="403"/>
      <pc:docMkLst>
        <pc:docMk/>
      </pc:docMkLst>
      <pc:sldChg chg="addSp delSp modSp mod">
        <pc:chgData name="驰楷 曹" userId="9ecd8ea81f15c571" providerId="LiveId" clId="{2C77503A-C105-4868-92B4-7A0D3D95C365}" dt="2025-09-18T14:12:48.864" v="3" actId="1076"/>
        <pc:sldMkLst>
          <pc:docMk/>
          <pc:sldMk cId="2856996326" sldId="256"/>
        </pc:sldMkLst>
        <pc:picChg chg="del">
          <ac:chgData name="驰楷 曹" userId="9ecd8ea81f15c571" providerId="LiveId" clId="{2C77503A-C105-4868-92B4-7A0D3D95C365}" dt="2025-09-18T14:12:43.960" v="0" actId="478"/>
          <ac:picMkLst>
            <pc:docMk/>
            <pc:sldMk cId="2856996326" sldId="256"/>
            <ac:picMk id="4" creationId="{85040CFC-AA08-1DA7-2056-35B7FD034FBE}"/>
          </ac:picMkLst>
        </pc:picChg>
        <pc:picChg chg="add mod">
          <ac:chgData name="驰楷 曹" userId="9ecd8ea81f15c571" providerId="LiveId" clId="{2C77503A-C105-4868-92B4-7A0D3D95C365}" dt="2025-09-18T14:12:48.864" v="3" actId="1076"/>
          <ac:picMkLst>
            <pc:docMk/>
            <pc:sldMk cId="2856996326" sldId="256"/>
            <ac:picMk id="6" creationId="{75DDAFC0-C906-FA86-DABD-5D3CBF5446C4}"/>
          </ac:picMkLst>
        </pc:picChg>
      </pc:sldChg>
      <pc:sldChg chg="addSp delSp modSp mod">
        <pc:chgData name="驰楷 曹" userId="9ecd8ea81f15c571" providerId="LiveId" clId="{2C77503A-C105-4868-92B4-7A0D3D95C365}" dt="2025-09-18T14:46:48.489" v="24" actId="403"/>
        <pc:sldMkLst>
          <pc:docMk/>
          <pc:sldMk cId="3273915439" sldId="257"/>
        </pc:sldMkLst>
        <pc:spChg chg="mod">
          <ac:chgData name="驰楷 曹" userId="9ecd8ea81f15c571" providerId="LiveId" clId="{2C77503A-C105-4868-92B4-7A0D3D95C365}" dt="2025-09-18T14:27:21.792" v="21" actId="20577"/>
          <ac:spMkLst>
            <pc:docMk/>
            <pc:sldMk cId="3273915439" sldId="257"/>
            <ac:spMk id="5" creationId="{56774551-0D7B-D243-EB52-5536B87B9DDE}"/>
          </ac:spMkLst>
        </pc:spChg>
        <pc:spChg chg="mod">
          <ac:chgData name="驰楷 曹" userId="9ecd8ea81f15c571" providerId="LiveId" clId="{2C77503A-C105-4868-92B4-7A0D3D95C365}" dt="2025-09-18T14:46:48.489" v="24" actId="403"/>
          <ac:spMkLst>
            <pc:docMk/>
            <pc:sldMk cId="3273915439" sldId="257"/>
            <ac:spMk id="12" creationId="{C5D6BDC0-6AA7-7471-8ECE-310BA1D123C0}"/>
          </ac:spMkLst>
        </pc:spChg>
        <pc:picChg chg="add mod ord">
          <ac:chgData name="驰楷 曹" userId="9ecd8ea81f15c571" providerId="LiveId" clId="{2C77503A-C105-4868-92B4-7A0D3D95C365}" dt="2025-09-18T14:25:41.260" v="9" actId="1076"/>
          <ac:picMkLst>
            <pc:docMk/>
            <pc:sldMk cId="3273915439" sldId="257"/>
            <ac:picMk id="3" creationId="{197E6CA3-DCE9-AF35-ECAE-7FD290041CA8}"/>
          </ac:picMkLst>
        </pc:picChg>
        <pc:picChg chg="del">
          <ac:chgData name="驰楷 曹" userId="9ecd8ea81f15c571" providerId="LiveId" clId="{2C77503A-C105-4868-92B4-7A0D3D95C365}" dt="2025-09-18T14:25:31.720" v="4" actId="478"/>
          <ac:picMkLst>
            <pc:docMk/>
            <pc:sldMk cId="3273915439" sldId="257"/>
            <ac:picMk id="6" creationId="{7FC82481-50E8-8E8C-4488-13E265708920}"/>
          </ac:picMkLst>
        </pc:picChg>
        <pc:picChg chg="add mod ord">
          <ac:chgData name="驰楷 曹" userId="9ecd8ea81f15c571" providerId="LiveId" clId="{2C77503A-C105-4868-92B4-7A0D3D95C365}" dt="2025-09-18T14:46:32.510" v="23" actId="167"/>
          <ac:picMkLst>
            <pc:docMk/>
            <pc:sldMk cId="3273915439" sldId="257"/>
            <ac:picMk id="9" creationId="{E29A8CAA-9F26-DD62-4ED9-660EEE02F315}"/>
          </ac:picMkLst>
        </pc:picChg>
        <pc:picChg chg="del">
          <ac:chgData name="驰楷 曹" userId="9ecd8ea81f15c571" providerId="LiveId" clId="{2C77503A-C105-4868-92B4-7A0D3D95C365}" dt="2025-09-18T14:27:05.490" v="15" actId="478"/>
          <ac:picMkLst>
            <pc:docMk/>
            <pc:sldMk cId="3273915439" sldId="257"/>
            <ac:picMk id="11" creationId="{D0DD270C-91F3-3FC2-21D5-8FB62AF6D5EF}"/>
          </ac:picMkLst>
        </pc:picChg>
        <pc:picChg chg="del">
          <ac:chgData name="驰楷 曹" userId="9ecd8ea81f15c571" providerId="LiveId" clId="{2C77503A-C105-4868-92B4-7A0D3D95C365}" dt="2025-09-18T14:25:59.990" v="10" actId="478"/>
          <ac:picMkLst>
            <pc:docMk/>
            <pc:sldMk cId="3273915439" sldId="257"/>
            <ac:picMk id="13" creationId="{FFE0FA17-4209-2517-4012-EBD304995CBC}"/>
          </ac:picMkLst>
        </pc:picChg>
        <pc:picChg chg="add mod">
          <ac:chgData name="驰楷 曹" userId="9ecd8ea81f15c571" providerId="LiveId" clId="{2C77503A-C105-4868-92B4-7A0D3D95C365}" dt="2025-09-18T14:27:12.091" v="19" actId="1076"/>
          <ac:picMkLst>
            <pc:docMk/>
            <pc:sldMk cId="3273915439" sldId="257"/>
            <ac:picMk id="14" creationId="{8BA73E05-4DEE-B589-E61E-C7BAF7699A1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BE7EA4-56A2-46FD-8D4C-1B2B8232E89F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9AFD5A-BA04-4EEF-9692-78727AB7A6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1017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579EA-23E4-441F-8862-7D6718EC12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7635AA-A9CB-4A1B-A02E-93CF796426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07492F-BA9A-47AE-AB06-A4CEBF254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8A8736-FFA0-4BAC-AAF9-2E2FE626CB16}" type="datetime1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FD6CD8-3A4E-4E4E-92D0-ACE71E0A1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Mechanical Engineering University of Rochester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95B29B-F7ED-43A5-8971-76FA4EA61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7C92-FF12-41B5-92E7-43AEF0F247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247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3B512-47A3-48B4-AE2C-02C7679D3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2C833E-5612-4AD9-B479-BFF48DEEEF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1D3266-CD73-41E0-B993-D3E346939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0A225-87FC-4B01-A893-B0A8C761C0AA}" type="datetime1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A6C2BE-5C4D-44D8-9B37-8646CF31B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Mechanical Engineering University of Rochester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C6E8D1-C869-4F73-A56C-41EC8231B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7C92-FF12-41B5-92E7-43AEF0F247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777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6989D-ABEE-4C30-AC49-CF87A149D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23D275-3D17-4C4F-940C-C0381EBCAB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637B81-F073-4A0C-A9C8-2187C6C08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66083-6346-4CF3-8769-7811BC36D71B}" type="datetime1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7A0FB2-9A0D-45FC-909A-485404F13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Mechanical Engineering University of Rochester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02E4D4-025A-4A51-A49C-3BDF93F64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7C92-FF12-41B5-92E7-43AEF0F247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655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0E522-47E1-4D9D-A692-72756477F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85A0EB-C742-4100-865D-0360875D19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580BB7-58DF-4043-8665-90A8F71EF8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68D6E2-0145-4ECA-A823-70C9673E0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E85F3-2715-4107-8C17-40710A82ADAE}" type="datetime1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171BE6-3F2D-451D-91E8-680D56372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Mechanical Engineering University of Rochester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25DB5E-7A88-4194-A4D1-C97DC898A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7C92-FF12-41B5-92E7-43AEF0F247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160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88C30-4057-496E-84C5-D59A4D71E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BCDA36-85A3-4250-8070-7B1531D6D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78CBD4-F309-4DE0-AE73-0AED12497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30F442-EBE8-4B4A-B6AD-2A4DC699A8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87010C-AB3F-42A7-B297-C6FBDB3EDA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3F8F40-D214-48AC-B72C-A203728BB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71CBCC-9FD5-48AE-9053-FB1F156BA157}" type="datetime1">
              <a:rPr lang="en-US" smtClean="0"/>
              <a:t>9/18/2025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8FD432-7A97-4D42-9B2F-828191698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Mechanical Engineering University of Rochester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6E8685-C1B6-406C-B2F5-84D33C5A4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7C92-FF12-41B5-92E7-43AEF0F247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468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E1E17-7BFC-48FF-BA6C-893FCD957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FD62FE-732C-453E-9ABE-8B8B2E6A4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6E235-5FDB-4746-AA58-384932AD5DC3}" type="datetime1">
              <a:rPr lang="en-US" smtClean="0"/>
              <a:t>9/18/2025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8B50AD-B098-4E43-AF30-646E72ACE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Mechanical Engineering University of Rochester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09645B-625B-463D-8468-3E7A67B3B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7C92-FF12-41B5-92E7-43AEF0F247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285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7BD003-826E-4B22-8704-29B7EB2C4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/>
            </a:lvl1pPr>
          </a:lstStyle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78B498-13E6-49C3-A3DB-80F5C2739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D4EEE8-1F0F-44F8-B1D4-DD7FCB2DD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E1A03F47-9F31-4240-99FD-73257E5F53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934" y="6310312"/>
            <a:ext cx="562131" cy="457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DA529A-CFAE-4F17-8395-50061DCE8380}"/>
              </a:ext>
            </a:extLst>
          </p:cNvPr>
          <p:cNvSpPr txBox="1"/>
          <p:nvPr userDrawn="1"/>
        </p:nvSpPr>
        <p:spPr>
          <a:xfrm>
            <a:off x="533400" y="6338857"/>
            <a:ext cx="14269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Mechanical Engineering</a:t>
            </a:r>
          </a:p>
          <a:p>
            <a:r>
              <a:rPr lang="en-US" sz="1000" dirty="0"/>
              <a:t>University of Rochester</a:t>
            </a:r>
          </a:p>
        </p:txBody>
      </p:sp>
    </p:spTree>
    <p:extLst>
      <p:ext uri="{BB962C8B-B14F-4D97-AF65-F5344CB8AC3E}">
        <p14:creationId xmlns:p14="http://schemas.microsoft.com/office/powerpoint/2010/main" val="3469216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92083-5877-4712-B2AC-28C79D2595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BA690A-5002-4290-8C95-376DA14274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6C2283-165F-4D9A-AA28-934141D46C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541421-FDB1-4880-9B69-CE6C9DCE5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3111E-B494-4776-BF2E-264301CFD549}" type="datetime1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406D6E-6C3E-47BE-8118-F28AC2770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Mechanical Engineering University of Rochester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35AB06-3316-408B-A454-FC3D04A20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7C92-FF12-41B5-92E7-43AEF0F247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186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BCA82-1457-4C3D-82B3-15EE11F8C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505DDD1-1A7B-49FE-BAB7-5139391BCA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4226A7-4815-41FD-B314-8A026C6025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85A59E-95D8-493D-A74A-AE7B45ECE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5FF9B-3707-4C29-89A2-0BF9B5391841}" type="datetime1">
              <a:rPr lang="en-US" smtClean="0"/>
              <a:t>9/18/2025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098EEB-B784-4F38-B052-EE228C935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Mechanical Engineering University of Rochester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0724F9-50C9-4E5C-8E0D-0BA5A0C0C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7C92-FF12-41B5-92E7-43AEF0F247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478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796AB-70A4-4067-92D4-E1DE9FF7E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1D4823-4A35-45CF-88CD-A1A1B32D48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2728BB-D316-41DF-A739-2519A3CF3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2BE09-249A-4907-AA05-94DF4219A8B0}" type="datetime1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230F8-BE67-4265-A569-B596723C3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Mechanical Engineering University of Rochester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9AB5AF-1A9B-4B85-B0FB-EA879BB57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7C92-FF12-41B5-92E7-43AEF0F247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007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F9FACBA-E936-4CAB-8D1C-51B0829FF4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E6F74C-CAC1-4E7F-8F3F-9D8EF565BE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592DB7-BD61-4FC6-9EC1-AC99C664B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C63DA-E59B-4EF4-913E-0FBBC9A64D5D}" type="datetime1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E69F98-B2A2-4AD5-84A9-BF578BA2A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Mechanical Engineering University of Rochester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435A7A-5251-4837-AF42-9213D3ACA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567C92-FF12-41B5-92E7-43AEF0F2473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972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CE75B-431D-4919-A532-CA72014F0C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03B1A8-59C0-47F8-9F45-14E6D9DD1A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1D0B8C-1026-490D-B7F3-BE4519092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2D0D6-1641-4493-A0FF-9AEAF85D3CC5}" type="datetime1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C01C4-318B-46B0-B978-FCF2027A2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Mechanical Engineering University of Rochester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7FEFC5-353E-445C-9E28-266E4DEED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84E60-0629-4BAC-88AC-14E904BB8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2451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412CD-58AB-4F77-AC64-44510DC61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BC99D-EAC3-4A1F-A219-A322AC4B94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843E5B-1346-4832-8CD6-E2D1F3F7D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6A1B9-9F28-460A-B81E-E9065FAD7AB8}" type="datetime1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1869F-3355-46AF-A39C-9124DA102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Mechanical Engineering University of Rochester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41B3C0-B38D-4879-8BF7-977FE2D37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84E60-0629-4BAC-88AC-14E904BB8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0934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58FF4-34F6-4422-8339-D9F86EB39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DAAA51-BEF7-47BD-83E4-A24E8BFCB5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5787C3-2E1F-44E9-B08E-DA295CD13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E871D-D0D9-4933-B6FC-C55B6EF11F3C}" type="datetime1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AF2158-034E-455A-9C4D-E2C74DB52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Mechanical Engineering University of Rochester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E9F9E8-CBA9-42A2-A87A-909B294EC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84E60-0629-4BAC-88AC-14E904BB8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7834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EA828-9FF9-4A83-A9A8-E051BDD6F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F00062-F73E-4557-921E-5AA3F7A3E5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EDC1D9-3248-4598-8BA5-DB04D968B0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7EDE94-1F76-4252-A9F1-A85F4CECB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6D219E-B139-48DE-9CA5-5116BF5E5E47}" type="datetime1">
              <a:rPr lang="en-US" smtClean="0"/>
              <a:t>9/18/2025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95F140-EFD8-4150-BE8D-A89B360CF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Mechanical Engineering University of Rochester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561AB6-AB2D-4841-8F27-07410DA00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84E60-0629-4BAC-88AC-14E904BB8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0474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B002C-4F14-4219-A8D5-8C2E25E34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35C949-AA20-4262-92CE-175F74F463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3F360D-EB83-42C2-B390-3528EA075F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AFC1D0-5D17-4C3B-A9B5-DB1274CFB6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5C19A1-3A49-4BDF-8E2C-660E9972F4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31978B0-235B-4557-B003-33DB2F66D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C41EA-5B9D-4871-A9C3-569FA3971596}" type="datetime1">
              <a:rPr lang="en-US" smtClean="0"/>
              <a:t>9/18/2025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29A7CA-1E1C-4911-8E87-4C2407B98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Mechanical Engineering University of Rochester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208A67-2C50-46ED-B56A-C954BFD4A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84E60-0629-4BAC-88AC-14E904BB8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6677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63A5D-CE5C-4E47-8594-39C4F704C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AABC1E-7D20-4DF0-AC73-7FF6A085F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DFD2B6-5995-4218-A53D-43451AE98C44}" type="datetime1">
              <a:rPr lang="en-US" smtClean="0"/>
              <a:t>9/18/2025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124EE1-BE57-4C6A-A0B8-21163DD12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Mechanical Engineering University of Rochester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82BE69-701A-4343-AED8-399CDE2A4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84E60-0629-4BAC-88AC-14E904BB8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8220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A1B0D0-1A4E-41C4-A32F-2DA5E0FE9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00AB1-883D-4F6C-A295-478CA4597780}" type="datetime1">
              <a:rPr lang="en-US" smtClean="0"/>
              <a:t>9/18/2025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DD1B39-F4AE-40C0-BE75-87D628F4C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Mechanical Engineering University of Rochester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54BBD4-5600-4D37-8D9A-3F89F6D30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84E60-0629-4BAC-88AC-14E904BB8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850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51525-EB2A-41BA-8D87-AFE17C63D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F10CE5-8130-4107-A04A-E15164026E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94CDCC-BDBC-4C90-A2FB-559AD9C7A4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5C9FE6-6C17-47EA-AF22-1D614620F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8E503-1F40-4E1D-B1DB-B7C89CB1241F}" type="datetime1">
              <a:rPr lang="en-US" smtClean="0"/>
              <a:t>9/18/2025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8E5623-E89E-4C08-B097-B02B2AA6B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Mechanical Engineering University of Rochester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799CB4-3319-41F8-B7AD-07ED72AE4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84E60-0629-4BAC-88AC-14E904BB8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9184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24E98-2F62-4A62-8718-9BB49A0C6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4B6AFE-9D02-4F2F-9B4E-E1B3121016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3C088D-23DC-4B4D-84C1-A70D2077EE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1314DD-FC80-46C0-AD7D-6B622DDCC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FA2F0-5A5F-44F3-ACFE-8561C01E84C2}" type="datetime1">
              <a:rPr lang="en-US" smtClean="0"/>
              <a:t>9/18/2025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41C67E-7AF1-4E8F-AF5F-A21EBFEA7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Mechanical Engineering University of Rochester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767CBB-BA86-49A9-BC04-838F83687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84E60-0629-4BAC-88AC-14E904BB8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7753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C0339-2191-4841-8017-BA3D77BBD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E9DBCA-ADF9-4265-9AA5-F838F5ADA3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F5662A-9B9E-4393-92E6-1E0B37302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5558A-42D6-4C2C-A82F-43F3CF81426F}" type="datetime1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1232FD-7B78-4190-8C79-D2D638B15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Mechanical Engineering University of Rochester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1F36A-8F09-4F5C-9633-54822221A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84E60-0629-4BAC-88AC-14E904BB8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8314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7EDB8A-4858-450C-9B5C-6DD4C8756B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8C2263-3F34-46A4-A82F-114714546C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90B41-EE07-42DF-B5DE-5A2D2CD79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0AF3B-38D1-4C21-854B-913DC550A4BE}" type="datetime1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0355E0-25D4-423A-A9F9-9F14AD31E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Mechanical Engineering University of Rochester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F2A956-2245-4E98-8793-A760FE4BA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84E60-0629-4BAC-88AC-14E904BB8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594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8D730A-1FBE-4A28-BEB5-BC9F93C46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32B872-D781-461B-915C-8B9441F09D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DF5953-4C79-43CC-865E-E0200AF983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5F1B9-014F-4FEA-8096-8630BF8F39AC}" type="datetime1">
              <a:rPr lang="en-US" smtClean="0"/>
              <a:t>9/18/2025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DB36E8-AC6F-42A5-9B9D-93AF1F79B3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Mechanical Engineering University of Rochester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C1B65-5D8E-47D4-A3CB-24C435EACB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67C92-FF12-41B5-92E7-43AEF0F24739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F6AF7578-8D5A-4A32-94D0-0AA447523E5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9934" y="6310312"/>
            <a:ext cx="562131" cy="457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2D63E69-75ED-44FF-B10A-A8C1B6934741}"/>
              </a:ext>
            </a:extLst>
          </p:cNvPr>
          <p:cNvSpPr txBox="1"/>
          <p:nvPr userDrawn="1"/>
        </p:nvSpPr>
        <p:spPr>
          <a:xfrm>
            <a:off x="533400" y="6338857"/>
            <a:ext cx="14269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Mechanical Engineering</a:t>
            </a:r>
          </a:p>
          <a:p>
            <a:r>
              <a:rPr lang="en-US" sz="1000" dirty="0"/>
              <a:t>University of Rochester</a:t>
            </a:r>
          </a:p>
        </p:txBody>
      </p:sp>
    </p:spTree>
    <p:extLst>
      <p:ext uri="{BB962C8B-B14F-4D97-AF65-F5344CB8AC3E}">
        <p14:creationId xmlns:p14="http://schemas.microsoft.com/office/powerpoint/2010/main" val="1925448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F49ACF-8F37-4DC9-BE41-318633720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F1BA3E-B715-4FA3-BE1B-D7450E0510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C2E94F-C98F-44A9-803B-71F9D547A0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42CF43-53BA-4147-9E8D-1BF9E39BA270}" type="datetime1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83E653-7F02-4579-BCDD-CCB1F036A3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Mechanical Engineering University of Rochester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5C5531-5354-43B2-931E-24651BE348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84E60-0629-4BAC-88AC-14E904BB87F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6C74A29-7D07-4468-8FA0-FFCA4A53E13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780390" y="6340643"/>
            <a:ext cx="562131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506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45536EA-8D6B-B184-2C83-3D6EC2658210}"/>
              </a:ext>
            </a:extLst>
          </p:cNvPr>
          <p:cNvSpPr txBox="1"/>
          <p:nvPr/>
        </p:nvSpPr>
        <p:spPr>
          <a:xfrm>
            <a:off x="76200" y="61436"/>
            <a:ext cx="19009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Project 01 – Mold</a:t>
            </a:r>
          </a:p>
          <a:p>
            <a:r>
              <a:rPr lang="en-US" dirty="0"/>
              <a:t>Jason Cao</a:t>
            </a:r>
          </a:p>
          <a:p>
            <a:r>
              <a:rPr lang="en-US" dirty="0"/>
              <a:t>9/18/25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9023F8-6186-1BCD-963E-97E955D4871F}"/>
              </a:ext>
            </a:extLst>
          </p:cNvPr>
          <p:cNvSpPr txBox="1"/>
          <p:nvPr/>
        </p:nvSpPr>
        <p:spPr>
          <a:xfrm>
            <a:off x="7048500" y="685800"/>
            <a:ext cx="38836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Verify required parameters for flywheel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DDAFC0-C906-FA86-DABD-5D3CBF5446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110" y="1409700"/>
            <a:ext cx="8451761" cy="5252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996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614169-9324-11C3-788E-501281298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29A8CAA-9F26-DD62-4ED9-660EEE02F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2392" y="3666290"/>
            <a:ext cx="4313718" cy="26806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7E6CA3-DCE9-AF35-ECAE-7FD290041C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9469" y="598186"/>
            <a:ext cx="3003461" cy="186639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6774551-0D7B-D243-EB52-5536B87B9DDE}"/>
              </a:ext>
            </a:extLst>
          </p:cNvPr>
          <p:cNvSpPr txBox="1"/>
          <p:nvPr/>
        </p:nvSpPr>
        <p:spPr>
          <a:xfrm>
            <a:off x="152400" y="114300"/>
            <a:ext cx="28575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Date:9/18/25</a:t>
            </a:r>
          </a:p>
          <a:p>
            <a:r>
              <a:rPr lang="en-US" b="1" dirty="0"/>
              <a:t>Name: Jason Cao</a:t>
            </a:r>
          </a:p>
          <a:p>
            <a:r>
              <a:rPr lang="en-US" b="1" dirty="0"/>
              <a:t>Tool: 0.25x10Deg Taper</a:t>
            </a:r>
          </a:p>
          <a:p>
            <a:r>
              <a:rPr lang="en-US" b="1" dirty="0"/>
              <a:t>Stock: 5.5x 5.5 x0.75 Oak</a:t>
            </a:r>
          </a:p>
          <a:p>
            <a:r>
              <a:rPr lang="en-US" b="1" dirty="0"/>
              <a:t>Description: Mold Cavity</a:t>
            </a:r>
          </a:p>
          <a:p>
            <a:r>
              <a:rPr lang="en-US" b="1" dirty="0"/>
              <a:t>Part Reference: 26c016014A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CADB4F-72D3-9803-9B65-B04F128205F6}"/>
              </a:ext>
            </a:extLst>
          </p:cNvPr>
          <p:cNvSpPr txBox="1"/>
          <p:nvPr/>
        </p:nvSpPr>
        <p:spPr>
          <a:xfrm>
            <a:off x="6362700" y="342900"/>
            <a:ext cx="2168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MCS centered on top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9BC30A9-E077-E4FA-B3B2-C5B6FFC6F2E6}"/>
              </a:ext>
            </a:extLst>
          </p:cNvPr>
          <p:cNvCxnSpPr>
            <a:cxnSpLocks/>
            <a:stCxn id="4" idx="3"/>
          </p:cNvCxnSpPr>
          <p:nvPr/>
        </p:nvCxnSpPr>
        <p:spPr>
          <a:xfrm>
            <a:off x="8531627" y="527566"/>
            <a:ext cx="1069573" cy="8821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5D6BDC0-6AA7-7471-8ECE-310BA1D123C0}"/>
              </a:ext>
            </a:extLst>
          </p:cNvPr>
          <p:cNvSpPr txBox="1"/>
          <p:nvPr/>
        </p:nvSpPr>
        <p:spPr>
          <a:xfrm>
            <a:off x="139700" y="1868626"/>
            <a:ext cx="3513654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Output from:</a:t>
            </a:r>
            <a:br>
              <a:rPr lang="en-US" sz="1600" dirty="0"/>
            </a:br>
            <a:r>
              <a:rPr lang="en-US" dirty="0"/>
              <a:t>Program Data</a:t>
            </a:r>
            <a:br>
              <a:rPr lang="en-US" sz="1600" dirty="0"/>
            </a:br>
            <a:r>
              <a:rPr lang="en-US" dirty="0"/>
              <a:t>Program Run: 09/18/2025 10:45:55</a:t>
            </a:r>
            <a:br>
              <a:rPr lang="en-US" sz="1600" dirty="0"/>
            </a:br>
            <a:r>
              <a:rPr lang="en-US" dirty="0"/>
              <a:t>Linear Move Envelope:</a:t>
            </a:r>
            <a:br>
              <a:rPr lang="en-US" sz="1600" dirty="0"/>
            </a:br>
            <a:r>
              <a:rPr lang="en-US" dirty="0"/>
              <a:t>X: -2.425 2.455</a:t>
            </a:r>
            <a:br>
              <a:rPr lang="en-US" sz="1600" dirty="0"/>
            </a:br>
            <a:r>
              <a:rPr lang="en-US" dirty="0"/>
              <a:t>Y: -2.442 2.455</a:t>
            </a:r>
            <a:br>
              <a:rPr lang="en-US" sz="1600" dirty="0"/>
            </a:br>
            <a:r>
              <a:rPr lang="en-US" dirty="0"/>
              <a:t>Z: -0.390 0.500</a:t>
            </a:r>
            <a:br>
              <a:rPr lang="en-US" sz="1600" dirty="0"/>
            </a:br>
            <a:r>
              <a:rPr lang="en-US" dirty="0"/>
              <a:t>Maximum </a:t>
            </a:r>
            <a:r>
              <a:rPr lang="en-US" dirty="0" err="1"/>
              <a:t>Feedrate</a:t>
            </a:r>
            <a:r>
              <a:rPr lang="en-US" dirty="0"/>
              <a:t>: 50.000</a:t>
            </a:r>
            <a:br>
              <a:rPr lang="en-US" sz="1600" dirty="0"/>
            </a:br>
            <a:r>
              <a:rPr lang="en-US" dirty="0"/>
              <a:t>Maximum Spindle: 16000.000</a:t>
            </a:r>
            <a:br>
              <a:rPr lang="en-US" sz="1600" dirty="0"/>
            </a:br>
            <a:r>
              <a:rPr lang="en-US" dirty="0"/>
              <a:t>Minimum Z at Rapid: -0.250</a:t>
            </a:r>
            <a:endParaRPr lang="en-US" sz="1600" b="1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BA73E05-4DEE-B589-E61E-C7BAF7699A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9469" y="3771900"/>
            <a:ext cx="3740019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915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03023BCDD2C5540A440A5BB186461FB" ma:contentTypeVersion="10" ma:contentTypeDescription="Create a new document." ma:contentTypeScope="" ma:versionID="a87339ba1f570162f3644f789db73d6d">
  <xsd:schema xmlns:xsd="http://www.w3.org/2001/XMLSchema" xmlns:xs="http://www.w3.org/2001/XMLSchema" xmlns:p="http://schemas.microsoft.com/office/2006/metadata/properties" xmlns:ns2="b5eb87b8-4184-4d1a-a310-a18ff3401e47" xmlns:ns3="8d022488-fc28-41bf-a51a-11073d026ae2" targetNamespace="http://schemas.microsoft.com/office/2006/metadata/properties" ma:root="true" ma:fieldsID="0e335d0c4e4907d13939221188315226" ns2:_="" ns3:_="">
    <xsd:import namespace="b5eb87b8-4184-4d1a-a310-a18ff3401e47"/>
    <xsd:import namespace="8d022488-fc28-41bf-a51a-11073d026ae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eb87b8-4184-4d1a-a310-a18ff3401e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885dce6-195b-416a-ba54-3dd5b0a2bad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022488-fc28-41bf-a51a-11073d026ae2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f8ce5bc7-82b9-4274-bb94-ca523e727e64}" ma:internalName="TaxCatchAll" ma:showField="CatchAllData" ma:web="8d022488-fc28-41bf-a51a-11073d026ae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5eb87b8-4184-4d1a-a310-a18ff3401e47">
      <Terms xmlns="http://schemas.microsoft.com/office/infopath/2007/PartnerControls"/>
    </lcf76f155ced4ddcb4097134ff3c332f>
    <TaxCatchAll xmlns="8d022488-fc28-41bf-a51a-11073d026ae2" xsi:nil="true"/>
  </documentManagement>
</p:properties>
</file>

<file path=customXml/itemProps1.xml><?xml version="1.0" encoding="utf-8"?>
<ds:datastoreItem xmlns:ds="http://schemas.openxmlformats.org/officeDocument/2006/customXml" ds:itemID="{4091C66A-924F-4EA7-B5DF-DB0F0133CC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eb87b8-4184-4d1a-a310-a18ff3401e47"/>
    <ds:schemaRef ds:uri="8d022488-fc28-41bf-a51a-11073d026ae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46725F5-1C3F-41F9-B023-E0C17B12C7B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2D10281-B9AA-4633-B4A4-F91E2F988314}">
  <ds:schemaRefs>
    <ds:schemaRef ds:uri="http://schemas.microsoft.com/office/2006/metadata/properties"/>
    <ds:schemaRef ds:uri="http://schemas.microsoft.com/office/infopath/2007/PartnerControls"/>
    <ds:schemaRef ds:uri="b5eb87b8-4184-4d1a-a310-a18ff3401e47"/>
    <ds:schemaRef ds:uri="8d022488-fc28-41bf-a51a-11073d026ae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1019</TotalTime>
  <Words>94</Words>
  <Application>Microsoft Office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Custom Design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muir</dc:creator>
  <cp:lastModifiedBy>驰楷 曹</cp:lastModifiedBy>
  <cp:revision>31</cp:revision>
  <dcterms:created xsi:type="dcterms:W3CDTF">2017-09-27T12:44:53Z</dcterms:created>
  <dcterms:modified xsi:type="dcterms:W3CDTF">2025-09-18T14:47:19Z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0x010100903023BCDD2C5540A440A5BB186461FB</vt:lpwstr>
  </property>
</Properties>
</file>