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6"/>
  </p:notesMasterIdLst>
  <p:sldIdLst>
    <p:sldId id="260" r:id="rId6"/>
    <p:sldId id="261" r:id="rId7"/>
    <p:sldId id="265" r:id="rId8"/>
    <p:sldId id="264" r:id="rId9"/>
    <p:sldId id="263" r:id="rId10"/>
    <p:sldId id="266" r:id="rId11"/>
    <p:sldId id="262" r:id="rId12"/>
    <p:sldId id="281" r:id="rId13"/>
    <p:sldId id="275" r:id="rId14"/>
    <p:sldId id="274" r:id="rId15"/>
    <p:sldId id="276" r:id="rId16"/>
    <p:sldId id="278" r:id="rId17"/>
    <p:sldId id="279" r:id="rId18"/>
    <p:sldId id="280" r:id="rId19"/>
    <p:sldId id="269" r:id="rId20"/>
    <p:sldId id="271" r:id="rId21"/>
    <p:sldId id="270" r:id="rId22"/>
    <p:sldId id="273" r:id="rId23"/>
    <p:sldId id="267" r:id="rId24"/>
    <p:sldId id="27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B9F756-91B6-4C21-9595-DA8929CC991D}" v="63" dt="2026-03-02T13:53:24.897"/>
    <p1510:client id="{161AA710-41C5-42B9-9E1F-EF92251BDCC1}" v="1999" dt="2026-03-03T00:07:27.199"/>
    <p1510:client id="{1A5FBFFE-5FA2-2F42-FC5A-56740BF09AD9}" v="58" dt="2026-03-02T22:01:08.310"/>
    <p1510:client id="{2C00D6E3-9542-A474-B2B9-43D104F6642B}" v="7" dt="2026-03-03T02:51:15.468"/>
    <p1510:client id="{53575AF1-F8EE-D48A-3DDB-C714C5FE21ED}" v="136" dt="2026-03-02T21:18:39.499"/>
    <p1510:client id="{8651C91C-7492-DDFB-9340-5ED95E8E6983}" v="3" dt="2026-03-03T00:11:49.003"/>
    <p1510:client id="{8C9B8C6C-A162-C8CF-5E37-48F82B5D8464}" v="287" dt="2026-03-02T19:56:37.931"/>
    <p1510:client id="{8F1C25F1-B41B-39F2-D9CC-978334B55339}" v="20" dt="2026-03-02T17:29:52.366"/>
    <p1510:client id="{9B070EFF-93DD-3241-F0E7-05B80D046976}" v="1072" dt="2026-03-02T20:11:50.359"/>
    <p1510:client id="{ADFDC473-EF7B-31CE-2737-A9C82472AB98}" v="8" dt="2026-03-02T17:25:55.584"/>
    <p1510:client id="{C56430AD-B1E3-2DFA-453F-0F9C44A3B1A5}" v="102" dt="2026-03-02T20:50:48.0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ao, Tyler" userId="S::tliao5@ur.rochester.edu::eeb6094a-726d-4974-bffc-fe9b9292a207" providerId="AD" clId="Web-{2C00D6E3-9542-A474-B2B9-43D104F6642B}"/>
    <pc:docChg chg="modSld">
      <pc:chgData name="Liao, Tyler" userId="S::tliao5@ur.rochester.edu::eeb6094a-726d-4974-bffc-fe9b9292a207" providerId="AD" clId="Web-{2C00D6E3-9542-A474-B2B9-43D104F6642B}" dt="2026-03-03T02:51:15.452" v="2" actId="20577"/>
      <pc:docMkLst>
        <pc:docMk/>
      </pc:docMkLst>
      <pc:sldChg chg="modSp">
        <pc:chgData name="Liao, Tyler" userId="S::tliao5@ur.rochester.edu::eeb6094a-726d-4974-bffc-fe9b9292a207" providerId="AD" clId="Web-{2C00D6E3-9542-A474-B2B9-43D104F6642B}" dt="2026-03-03T02:51:09.749" v="0" actId="20577"/>
        <pc:sldMkLst>
          <pc:docMk/>
          <pc:sldMk cId="1497516842" sldId="263"/>
        </pc:sldMkLst>
        <pc:spChg chg="mod">
          <ac:chgData name="Liao, Tyler" userId="S::tliao5@ur.rochester.edu::eeb6094a-726d-4974-bffc-fe9b9292a207" providerId="AD" clId="Web-{2C00D6E3-9542-A474-B2B9-43D104F6642B}" dt="2026-03-03T02:51:09.749" v="0" actId="20577"/>
          <ac:spMkLst>
            <pc:docMk/>
            <pc:sldMk cId="1497516842" sldId="263"/>
            <ac:spMk id="11" creationId="{F15E4044-A283-2CBE-1927-A887E9CAB869}"/>
          </ac:spMkLst>
        </pc:spChg>
      </pc:sldChg>
      <pc:sldChg chg="modSp">
        <pc:chgData name="Liao, Tyler" userId="S::tliao5@ur.rochester.edu::eeb6094a-726d-4974-bffc-fe9b9292a207" providerId="AD" clId="Web-{2C00D6E3-9542-A474-B2B9-43D104F6642B}" dt="2026-03-03T02:51:15.452" v="2" actId="20577"/>
        <pc:sldMkLst>
          <pc:docMk/>
          <pc:sldMk cId="904492533" sldId="266"/>
        </pc:sldMkLst>
        <pc:spChg chg="mod">
          <ac:chgData name="Liao, Tyler" userId="S::tliao5@ur.rochester.edu::eeb6094a-726d-4974-bffc-fe9b9292a207" providerId="AD" clId="Web-{2C00D6E3-9542-A474-B2B9-43D104F6642B}" dt="2026-03-03T02:51:15.452" v="2" actId="20577"/>
          <ac:spMkLst>
            <pc:docMk/>
            <pc:sldMk cId="904492533" sldId="266"/>
            <ac:spMk id="5" creationId="{F92AEC94-6982-2756-3AD7-FD1E5E33B0C1}"/>
          </ac:spMkLst>
        </pc:spChg>
      </pc:sldChg>
    </pc:docChg>
  </pc:docChgLst>
  <pc:docChgLst>
    <pc:chgData name="Cao, Chikai" userId="S::ccao10@ur.rochester.edu::24e40992-dc94-40a7-b043-9db8af5ceeae" providerId="AD" clId="Web-{8C9B8C6C-A162-C8CF-5E37-48F82B5D8464}"/>
    <pc:docChg chg="modSld">
      <pc:chgData name="Cao, Chikai" userId="S::ccao10@ur.rochester.edu::24e40992-dc94-40a7-b043-9db8af5ceeae" providerId="AD" clId="Web-{8C9B8C6C-A162-C8CF-5E37-48F82B5D8464}" dt="2026-03-02T19:56:35.103" v="148" actId="20577"/>
      <pc:docMkLst>
        <pc:docMk/>
      </pc:docMkLst>
      <pc:sldChg chg="addSp delSp modSp">
        <pc:chgData name="Cao, Chikai" userId="S::ccao10@ur.rochester.edu::24e40992-dc94-40a7-b043-9db8af5ceeae" providerId="AD" clId="Web-{8C9B8C6C-A162-C8CF-5E37-48F82B5D8464}" dt="2026-03-02T19:56:35.103" v="148" actId="20577"/>
        <pc:sldMkLst>
          <pc:docMk/>
          <pc:sldMk cId="3039054955" sldId="265"/>
        </pc:sldMkLst>
        <pc:spChg chg="mod">
          <ac:chgData name="Cao, Chikai" userId="S::ccao10@ur.rochester.edu::24e40992-dc94-40a7-b043-9db8af5ceeae" providerId="AD" clId="Web-{8C9B8C6C-A162-C8CF-5E37-48F82B5D8464}" dt="2026-03-02T19:56:35.103" v="148" actId="20577"/>
          <ac:spMkLst>
            <pc:docMk/>
            <pc:sldMk cId="3039054955" sldId="265"/>
            <ac:spMk id="5" creationId="{A91BD8D0-9942-D7C6-DCE1-800EF4467A0D}"/>
          </ac:spMkLst>
        </pc:spChg>
        <pc:picChg chg="del">
          <ac:chgData name="Cao, Chikai" userId="S::ccao10@ur.rochester.edu::24e40992-dc94-40a7-b043-9db8af5ceeae" providerId="AD" clId="Web-{8C9B8C6C-A162-C8CF-5E37-48F82B5D8464}" dt="2026-03-02T19:52:34.143" v="0"/>
          <ac:picMkLst>
            <pc:docMk/>
            <pc:sldMk cId="3039054955" sldId="265"/>
            <ac:picMk id="3" creationId="{229C0E20-8096-8064-051B-6FC585177100}"/>
          </ac:picMkLst>
        </pc:picChg>
        <pc:picChg chg="add mod">
          <ac:chgData name="Cao, Chikai" userId="S::ccao10@ur.rochester.edu::24e40992-dc94-40a7-b043-9db8af5ceeae" providerId="AD" clId="Web-{8C9B8C6C-A162-C8CF-5E37-48F82B5D8464}" dt="2026-03-02T19:52:49.565" v="6" actId="1076"/>
          <ac:picMkLst>
            <pc:docMk/>
            <pc:sldMk cId="3039054955" sldId="265"/>
            <ac:picMk id="6" creationId="{DBC5FE6E-5473-040D-FC46-51829D57580C}"/>
          </ac:picMkLst>
        </pc:picChg>
      </pc:sldChg>
    </pc:docChg>
  </pc:docChgLst>
  <pc:docChgLst>
    <pc:chgData name="Cao, Chikai" userId="24e40992-dc94-40a7-b043-9db8af5ceeae" providerId="ADAL" clId="{2C77503A-C105-4868-92B4-7A0D3D95C365}"/>
    <pc:docChg chg="custSel addSld modSld">
      <pc:chgData name="Cao, Chikai" userId="24e40992-dc94-40a7-b043-9db8af5ceeae" providerId="ADAL" clId="{2C77503A-C105-4868-92B4-7A0D3D95C365}" dt="2026-03-02T13:53:24.897" v="63" actId="14100"/>
      <pc:docMkLst>
        <pc:docMk/>
      </pc:docMkLst>
      <pc:sldChg chg="addSp delSp modSp add mod">
        <pc:chgData name="Cao, Chikai" userId="24e40992-dc94-40a7-b043-9db8af5ceeae" providerId="ADAL" clId="{2C77503A-C105-4868-92B4-7A0D3D95C365}" dt="2026-03-02T13:53:24.897" v="63" actId="14100"/>
        <pc:sldMkLst>
          <pc:docMk/>
          <pc:sldMk cId="3039054955" sldId="265"/>
        </pc:sldMkLst>
        <pc:spChg chg="del mod">
          <ac:chgData name="Cao, Chikai" userId="24e40992-dc94-40a7-b043-9db8af5ceeae" providerId="ADAL" clId="{2C77503A-C105-4868-92B4-7A0D3D95C365}" dt="2026-03-02T07:48:15.128" v="29" actId="478"/>
          <ac:spMkLst>
            <pc:docMk/>
            <pc:sldMk cId="3039054955" sldId="265"/>
            <ac:spMk id="3" creationId="{9E6B52D7-E19A-7951-224A-005FE18931B6}"/>
          </ac:spMkLst>
        </pc:spChg>
        <pc:spChg chg="del">
          <ac:chgData name="Cao, Chikai" userId="24e40992-dc94-40a7-b043-9db8af5ceeae" providerId="ADAL" clId="{2C77503A-C105-4868-92B4-7A0D3D95C365}" dt="2026-03-02T07:48:16.415" v="31" actId="478"/>
          <ac:spMkLst>
            <pc:docMk/>
            <pc:sldMk cId="3039054955" sldId="265"/>
            <ac:spMk id="4" creationId="{C3085CC1-0E7D-E6F2-1067-570C7572C09B}"/>
          </ac:spMkLst>
        </pc:spChg>
        <pc:spChg chg="del">
          <ac:chgData name="Cao, Chikai" userId="24e40992-dc94-40a7-b043-9db8af5ceeae" providerId="ADAL" clId="{2C77503A-C105-4868-92B4-7A0D3D95C365}" dt="2026-03-02T07:48:17.880" v="33" actId="478"/>
          <ac:spMkLst>
            <pc:docMk/>
            <pc:sldMk cId="3039054955" sldId="265"/>
            <ac:spMk id="5" creationId="{585C8A5F-2401-FB61-9F78-58F131D86032}"/>
          </ac:spMkLst>
        </pc:spChg>
        <pc:spChg chg="add del mod">
          <ac:chgData name="Cao, Chikai" userId="24e40992-dc94-40a7-b043-9db8af5ceeae" providerId="ADAL" clId="{2C77503A-C105-4868-92B4-7A0D3D95C365}" dt="2026-03-02T07:49:10.840" v="38" actId="478"/>
          <ac:spMkLst>
            <pc:docMk/>
            <pc:sldMk cId="3039054955" sldId="265"/>
            <ac:spMk id="9" creationId="{07B2C350-A5E9-EEEE-535B-E90678F3A047}"/>
          </ac:spMkLst>
        </pc:spChg>
        <pc:spChg chg="add del mod">
          <ac:chgData name="Cao, Chikai" userId="24e40992-dc94-40a7-b043-9db8af5ceeae" providerId="ADAL" clId="{2C77503A-C105-4868-92B4-7A0D3D95C365}" dt="2026-03-02T07:49:16.576" v="40" actId="478"/>
          <ac:spMkLst>
            <pc:docMk/>
            <pc:sldMk cId="3039054955" sldId="265"/>
            <ac:spMk id="10" creationId="{06341713-5E9D-813F-571D-C4C1D9E18525}"/>
          </ac:spMkLst>
        </pc:spChg>
        <pc:spChg chg="add mod">
          <ac:chgData name="Cao, Chikai" userId="24e40992-dc94-40a7-b043-9db8af5ceeae" providerId="ADAL" clId="{2C77503A-C105-4868-92B4-7A0D3D95C365}" dt="2026-03-02T07:50:16.520" v="59" actId="20577"/>
          <ac:spMkLst>
            <pc:docMk/>
            <pc:sldMk cId="3039054955" sldId="265"/>
            <ac:spMk id="15" creationId="{91430492-DA8A-0E70-6E45-809D0D4368E8}"/>
          </ac:spMkLst>
        </pc:spChg>
        <pc:picChg chg="del">
          <ac:chgData name="Cao, Chikai" userId="24e40992-dc94-40a7-b043-9db8af5ceeae" providerId="ADAL" clId="{2C77503A-C105-4868-92B4-7A0D3D95C365}" dt="2026-03-02T07:48:16.916" v="32" actId="478"/>
          <ac:picMkLst>
            <pc:docMk/>
            <pc:sldMk cId="3039054955" sldId="265"/>
            <ac:picMk id="2" creationId="{0B0F4022-3E75-FB5E-8921-C4862ACF52AA}"/>
          </ac:picMkLst>
        </pc:picChg>
        <pc:picChg chg="del">
          <ac:chgData name="Cao, Chikai" userId="24e40992-dc94-40a7-b043-9db8af5ceeae" providerId="ADAL" clId="{2C77503A-C105-4868-92B4-7A0D3D95C365}" dt="2026-03-02T07:48:18.796" v="35" actId="478"/>
          <ac:picMkLst>
            <pc:docMk/>
            <pc:sldMk cId="3039054955" sldId="265"/>
            <ac:picMk id="7" creationId="{4BC3D3B1-F1AA-10FE-93B5-AA14FB0777B2}"/>
          </ac:picMkLst>
        </pc:picChg>
        <pc:picChg chg="del">
          <ac:chgData name="Cao, Chikai" userId="24e40992-dc94-40a7-b043-9db8af5ceeae" providerId="ADAL" clId="{2C77503A-C105-4868-92B4-7A0D3D95C365}" dt="2026-03-02T07:48:15.583" v="30" actId="478"/>
          <ac:picMkLst>
            <pc:docMk/>
            <pc:sldMk cId="3039054955" sldId="265"/>
            <ac:picMk id="8" creationId="{C8EEF861-EC73-EE01-D5D3-C7516DDFF348}"/>
          </ac:picMkLst>
        </pc:picChg>
        <pc:picChg chg="add mod">
          <ac:chgData name="Cao, Chikai" userId="24e40992-dc94-40a7-b043-9db8af5ceeae" providerId="ADAL" clId="{2C77503A-C105-4868-92B4-7A0D3D95C365}" dt="2026-03-02T07:49:38.212" v="43" actId="1076"/>
          <ac:picMkLst>
            <pc:docMk/>
            <pc:sldMk cId="3039054955" sldId="265"/>
            <ac:picMk id="12" creationId="{0AF9570A-33D1-DFF9-5AE7-0FC19EFB0EFD}"/>
          </ac:picMkLst>
        </pc:picChg>
        <pc:picChg chg="add mod">
          <ac:chgData name="Cao, Chikai" userId="24e40992-dc94-40a7-b043-9db8af5ceeae" providerId="ADAL" clId="{2C77503A-C105-4868-92B4-7A0D3D95C365}" dt="2026-03-02T13:53:24.897" v="63" actId="14100"/>
          <ac:picMkLst>
            <pc:docMk/>
            <pc:sldMk cId="3039054955" sldId="265"/>
            <ac:picMk id="14" creationId="{AF78556D-0CE6-BE63-28E2-77CEF3AA1103}"/>
          </ac:picMkLst>
        </pc:picChg>
        <pc:cxnChg chg="del mod">
          <ac:chgData name="Cao, Chikai" userId="24e40992-dc94-40a7-b043-9db8af5ceeae" providerId="ADAL" clId="{2C77503A-C105-4868-92B4-7A0D3D95C365}" dt="2026-03-02T07:48:18.308" v="34" actId="478"/>
          <ac:cxnSpMkLst>
            <pc:docMk/>
            <pc:sldMk cId="3039054955" sldId="265"/>
            <ac:cxnSpMk id="6" creationId="{952E0E5F-C598-DB5C-5638-868796DB6FA9}"/>
          </ac:cxnSpMkLst>
        </pc:cxnChg>
      </pc:sldChg>
      <pc:sldChg chg="new">
        <pc:chgData name="Cao, Chikai" userId="24e40992-dc94-40a7-b043-9db8af5ceeae" providerId="ADAL" clId="{2C77503A-C105-4868-92B4-7A0D3D95C365}" dt="2026-03-02T13:45:09.896" v="60" actId="680"/>
        <pc:sldMkLst>
          <pc:docMk/>
          <pc:sldMk cId="904492533" sldId="266"/>
        </pc:sldMkLst>
      </pc:sldChg>
    </pc:docChg>
  </pc:docChgLst>
  <pc:docChgLst>
    <pc:chgData name="Cao, Chikai" userId="S::ccao10@ur.rochester.edu::24e40992-dc94-40a7-b043-9db8af5ceeae" providerId="AD" clId="Web-{9B070EFF-93DD-3241-F0E7-05B80D046976}"/>
    <pc:docChg chg="addSld delSld modSld">
      <pc:chgData name="Cao, Chikai" userId="S::ccao10@ur.rochester.edu::24e40992-dc94-40a7-b043-9db8af5ceeae" providerId="AD" clId="Web-{9B070EFF-93DD-3241-F0E7-05B80D046976}" dt="2026-03-02T20:11:50.359" v="583"/>
      <pc:docMkLst>
        <pc:docMk/>
      </pc:docMkLst>
      <pc:sldChg chg="addSp modSp">
        <pc:chgData name="Cao, Chikai" userId="S::ccao10@ur.rochester.edu::24e40992-dc94-40a7-b043-9db8af5ceeae" providerId="AD" clId="Web-{9B070EFF-93DD-3241-F0E7-05B80D046976}" dt="2026-03-02T19:50:53.923" v="578" actId="20577"/>
        <pc:sldMkLst>
          <pc:docMk/>
          <pc:sldMk cId="3039054955" sldId="265"/>
        </pc:sldMkLst>
        <pc:spChg chg="add mod">
          <ac:chgData name="Cao, Chikai" userId="S::ccao10@ur.rochester.edu::24e40992-dc94-40a7-b043-9db8af5ceeae" providerId="AD" clId="Web-{9B070EFF-93DD-3241-F0E7-05B80D046976}" dt="2026-03-02T19:50:53.923" v="578" actId="20577"/>
          <ac:spMkLst>
            <pc:docMk/>
            <pc:sldMk cId="3039054955" sldId="265"/>
            <ac:spMk id="5" creationId="{A91BD8D0-9942-D7C6-DCE1-800EF4467A0D}"/>
          </ac:spMkLst>
        </pc:spChg>
        <pc:picChg chg="add mod">
          <ac:chgData name="Cao, Chikai" userId="S::ccao10@ur.rochester.edu::24e40992-dc94-40a7-b043-9db8af5ceeae" providerId="AD" clId="Web-{9B070EFF-93DD-3241-F0E7-05B80D046976}" dt="2026-03-02T19:07:17.976" v="431" actId="14100"/>
          <ac:picMkLst>
            <pc:docMk/>
            <pc:sldMk cId="3039054955" sldId="265"/>
            <ac:picMk id="2" creationId="{42FEB260-4568-37CE-4489-CE6ACF378748}"/>
          </ac:picMkLst>
        </pc:picChg>
      </pc:sldChg>
      <pc:sldChg chg="addSp delSp modSp">
        <pc:chgData name="Cao, Chikai" userId="S::ccao10@ur.rochester.edu::24e40992-dc94-40a7-b043-9db8af5ceeae" providerId="AD" clId="Web-{9B070EFF-93DD-3241-F0E7-05B80D046976}" dt="2026-03-02T18:37:00.488" v="422" actId="20577"/>
        <pc:sldMkLst>
          <pc:docMk/>
          <pc:sldMk cId="904492533" sldId="266"/>
        </pc:sldMkLst>
        <pc:spChg chg="add mod">
          <ac:chgData name="Cao, Chikai" userId="S::ccao10@ur.rochester.edu::24e40992-dc94-40a7-b043-9db8af5ceeae" providerId="AD" clId="Web-{9B070EFF-93DD-3241-F0E7-05B80D046976}" dt="2026-03-02T18:30:29.383" v="30" actId="20577"/>
          <ac:spMkLst>
            <pc:docMk/>
            <pc:sldMk cId="904492533" sldId="266"/>
            <ac:spMk id="5" creationId="{F92AEC94-6982-2756-3AD7-FD1E5E33B0C1}"/>
          </ac:spMkLst>
        </pc:spChg>
        <pc:spChg chg="add del">
          <ac:chgData name="Cao, Chikai" userId="S::ccao10@ur.rochester.edu::24e40992-dc94-40a7-b043-9db8af5ceeae" providerId="AD" clId="Web-{9B070EFF-93DD-3241-F0E7-05B80D046976}" dt="2026-03-02T18:31:25.993" v="32"/>
          <ac:spMkLst>
            <pc:docMk/>
            <pc:sldMk cId="904492533" sldId="266"/>
            <ac:spMk id="6" creationId="{AB457C52-F9A1-1A68-D719-E3E94EA6D6A5}"/>
          </ac:spMkLst>
        </pc:spChg>
        <pc:spChg chg="add mod">
          <ac:chgData name="Cao, Chikai" userId="S::ccao10@ur.rochester.edu::24e40992-dc94-40a7-b043-9db8af5ceeae" providerId="AD" clId="Web-{9B070EFF-93DD-3241-F0E7-05B80D046976}" dt="2026-03-02T18:31:54.149" v="60" actId="1076"/>
          <ac:spMkLst>
            <pc:docMk/>
            <pc:sldMk cId="904492533" sldId="266"/>
            <ac:spMk id="7" creationId="{C5C37A9E-B7CE-FC91-8100-A500C2907ED9}"/>
          </ac:spMkLst>
        </pc:spChg>
        <pc:spChg chg="add mod">
          <ac:chgData name="Cao, Chikai" userId="S::ccao10@ur.rochester.edu::24e40992-dc94-40a7-b043-9db8af5ceeae" providerId="AD" clId="Web-{9B070EFF-93DD-3241-F0E7-05B80D046976}" dt="2026-03-02T18:32:31.493" v="94" actId="1076"/>
          <ac:spMkLst>
            <pc:docMk/>
            <pc:sldMk cId="904492533" sldId="266"/>
            <ac:spMk id="9" creationId="{86111B2F-8CFF-61FD-C909-97DB390F8AB0}"/>
          </ac:spMkLst>
        </pc:spChg>
        <pc:spChg chg="add mod">
          <ac:chgData name="Cao, Chikai" userId="S::ccao10@ur.rochester.edu::24e40992-dc94-40a7-b043-9db8af5ceeae" providerId="AD" clId="Web-{9B070EFF-93DD-3241-F0E7-05B80D046976}" dt="2026-03-02T18:33:30.400" v="174" actId="20577"/>
          <ac:spMkLst>
            <pc:docMk/>
            <pc:sldMk cId="904492533" sldId="266"/>
            <ac:spMk id="10" creationId="{5CA3AF5B-852F-1694-1A79-75D6BF3BE870}"/>
          </ac:spMkLst>
        </pc:spChg>
        <pc:spChg chg="add mod">
          <ac:chgData name="Cao, Chikai" userId="S::ccao10@ur.rochester.edu::24e40992-dc94-40a7-b043-9db8af5ceeae" providerId="AD" clId="Web-{9B070EFF-93DD-3241-F0E7-05B80D046976}" dt="2026-03-02T18:34:31.806" v="222" actId="20577"/>
          <ac:spMkLst>
            <pc:docMk/>
            <pc:sldMk cId="904492533" sldId="266"/>
            <ac:spMk id="13" creationId="{BC616DC3-E149-6965-E4EC-3426853166B1}"/>
          </ac:spMkLst>
        </pc:spChg>
        <pc:spChg chg="add mod">
          <ac:chgData name="Cao, Chikai" userId="S::ccao10@ur.rochester.edu::24e40992-dc94-40a7-b043-9db8af5ceeae" providerId="AD" clId="Web-{9B070EFF-93DD-3241-F0E7-05B80D046976}" dt="2026-03-02T18:35:10.604" v="276" actId="1076"/>
          <ac:spMkLst>
            <pc:docMk/>
            <pc:sldMk cId="904492533" sldId="266"/>
            <ac:spMk id="14" creationId="{96AF59C5-CAF7-0263-9F3E-48FEC4C10937}"/>
          </ac:spMkLst>
        </pc:spChg>
        <pc:spChg chg="add mod">
          <ac:chgData name="Cao, Chikai" userId="S::ccao10@ur.rochester.edu::24e40992-dc94-40a7-b043-9db8af5ceeae" providerId="AD" clId="Web-{9B070EFF-93DD-3241-F0E7-05B80D046976}" dt="2026-03-02T18:35:41.019" v="314" actId="1076"/>
          <ac:spMkLst>
            <pc:docMk/>
            <pc:sldMk cId="904492533" sldId="266"/>
            <ac:spMk id="15" creationId="{7F12DAE1-1808-54C3-ECA3-797EC8F72C04}"/>
          </ac:spMkLst>
        </pc:spChg>
        <pc:spChg chg="add mod">
          <ac:chgData name="Cao, Chikai" userId="S::ccao10@ur.rochester.edu::24e40992-dc94-40a7-b043-9db8af5ceeae" providerId="AD" clId="Web-{9B070EFF-93DD-3241-F0E7-05B80D046976}" dt="2026-03-02T18:36:04.712" v="348" actId="1076"/>
          <ac:spMkLst>
            <pc:docMk/>
            <pc:sldMk cId="904492533" sldId="266"/>
            <ac:spMk id="16" creationId="{4773AE06-3DEE-EF30-DDB8-BB51EA161400}"/>
          </ac:spMkLst>
        </pc:spChg>
        <pc:spChg chg="add mod">
          <ac:chgData name="Cao, Chikai" userId="S::ccao10@ur.rochester.edu::24e40992-dc94-40a7-b043-9db8af5ceeae" providerId="AD" clId="Web-{9B070EFF-93DD-3241-F0E7-05B80D046976}" dt="2026-03-02T18:37:00.488" v="422" actId="20577"/>
          <ac:spMkLst>
            <pc:docMk/>
            <pc:sldMk cId="904492533" sldId="266"/>
            <ac:spMk id="17" creationId="{4A4204E0-A3A0-C54E-AE0F-EDE735E4E2F8}"/>
          </ac:spMkLst>
        </pc:spChg>
        <pc:picChg chg="add mod modCrop">
          <ac:chgData name="Cao, Chikai" userId="S::ccao10@ur.rochester.edu::24e40992-dc94-40a7-b043-9db8af5ceeae" providerId="AD" clId="Web-{9B070EFF-93DD-3241-F0E7-05B80D046976}" dt="2026-03-02T18:29:21.945" v="9" actId="1076"/>
          <ac:picMkLst>
            <pc:docMk/>
            <pc:sldMk cId="904492533" sldId="266"/>
            <ac:picMk id="2" creationId="{1DFBEA15-F61B-8E44-35A8-E01F9792768F}"/>
          </ac:picMkLst>
        </pc:picChg>
        <pc:picChg chg="add mod">
          <ac:chgData name="Cao, Chikai" userId="S::ccao10@ur.rochester.edu::24e40992-dc94-40a7-b043-9db8af5ceeae" providerId="AD" clId="Web-{9B070EFF-93DD-3241-F0E7-05B80D046976}" dt="2026-03-02T18:29:56.789" v="16" actId="14100"/>
          <ac:picMkLst>
            <pc:docMk/>
            <pc:sldMk cId="904492533" sldId="266"/>
            <ac:picMk id="3" creationId="{EF1A810C-2B7B-54C4-BB3C-C48942EF3D95}"/>
          </ac:picMkLst>
        </pc:picChg>
        <pc:cxnChg chg="add mod">
          <ac:chgData name="Cao, Chikai" userId="S::ccao10@ur.rochester.edu::24e40992-dc94-40a7-b043-9db8af5ceeae" providerId="AD" clId="Web-{9B070EFF-93DD-3241-F0E7-05B80D046976}" dt="2026-03-02T18:32:14.165" v="62" actId="14100"/>
          <ac:cxnSpMkLst>
            <pc:docMk/>
            <pc:sldMk cId="904492533" sldId="266"/>
            <ac:cxnSpMk id="8" creationId="{737D6874-BACC-513F-AE92-2F8E5DA6EED7}"/>
          </ac:cxnSpMkLst>
        </pc:cxnChg>
        <pc:cxnChg chg="add del mod">
          <ac:chgData name="Cao, Chikai" userId="S::ccao10@ur.rochester.edu::24e40992-dc94-40a7-b043-9db8af5ceeae" providerId="AD" clId="Web-{9B070EFF-93DD-3241-F0E7-05B80D046976}" dt="2026-03-02T18:33:45.306" v="178"/>
          <ac:cxnSpMkLst>
            <pc:docMk/>
            <pc:sldMk cId="904492533" sldId="266"/>
            <ac:cxnSpMk id="11" creationId="{96916624-954D-E74A-02F5-12A07E7BA4B9}"/>
          </ac:cxnSpMkLst>
        </pc:cxnChg>
        <pc:cxnChg chg="add mod">
          <ac:chgData name="Cao, Chikai" userId="S::ccao10@ur.rochester.edu::24e40992-dc94-40a7-b043-9db8af5ceeae" providerId="AD" clId="Web-{9B070EFF-93DD-3241-F0E7-05B80D046976}" dt="2026-03-02T18:33:59.728" v="182" actId="14100"/>
          <ac:cxnSpMkLst>
            <pc:docMk/>
            <pc:sldMk cId="904492533" sldId="266"/>
            <ac:cxnSpMk id="12" creationId="{10F6ECC7-4EA8-3B8A-4C8A-A0FF1DD76EC5}"/>
          </ac:cxnSpMkLst>
        </pc:cxnChg>
      </pc:sldChg>
      <pc:sldChg chg="delSp add replId">
        <pc:chgData name="Cao, Chikai" userId="S::ccao10@ur.rochester.edu::24e40992-dc94-40a7-b043-9db8af5ceeae" providerId="AD" clId="Web-{9B070EFF-93DD-3241-F0E7-05B80D046976}" dt="2026-03-02T20:11:39.248" v="580"/>
        <pc:sldMkLst>
          <pc:docMk/>
          <pc:sldMk cId="679941980" sldId="276"/>
        </pc:sldMkLst>
        <pc:picChg chg="del">
          <ac:chgData name="Cao, Chikai" userId="S::ccao10@ur.rochester.edu::24e40992-dc94-40a7-b043-9db8af5ceeae" providerId="AD" clId="Web-{9B070EFF-93DD-3241-F0E7-05B80D046976}" dt="2026-03-02T20:11:39.248" v="580"/>
          <ac:picMkLst>
            <pc:docMk/>
            <pc:sldMk cId="679941980" sldId="276"/>
            <ac:picMk id="4" creationId="{81A1B4B1-868B-7ABE-3E92-52EE85915699}"/>
          </ac:picMkLst>
        </pc:picChg>
      </pc:sldChg>
      <pc:sldChg chg="add replId">
        <pc:chgData name="Cao, Chikai" userId="S::ccao10@ur.rochester.edu::24e40992-dc94-40a7-b043-9db8af5ceeae" providerId="AD" clId="Web-{9B070EFF-93DD-3241-F0E7-05B80D046976}" dt="2026-03-02T20:11:50.359" v="583"/>
        <pc:sldMkLst>
          <pc:docMk/>
          <pc:sldMk cId="1313481866" sldId="277"/>
        </pc:sldMkLst>
      </pc:sldChg>
      <pc:sldChg chg="add del replId">
        <pc:chgData name="Cao, Chikai" userId="S::ccao10@ur.rochester.edu::24e40992-dc94-40a7-b043-9db8af5ceeae" providerId="AD" clId="Web-{9B070EFF-93DD-3241-F0E7-05B80D046976}" dt="2026-03-02T20:11:47.015" v="582"/>
        <pc:sldMkLst>
          <pc:docMk/>
          <pc:sldMk cId="1559498331" sldId="277"/>
        </pc:sldMkLst>
      </pc:sldChg>
    </pc:docChg>
  </pc:docChgLst>
  <pc:docChgLst>
    <pc:chgData name="Cao, Chikai" userId="S::ccao10@ur.rochester.edu::24e40992-dc94-40a7-b043-9db8af5ceeae" providerId="AD" clId="Web-{8651C91C-7492-DDFB-9340-5ED95E8E6983}"/>
    <pc:docChg chg="modSld">
      <pc:chgData name="Cao, Chikai" userId="S::ccao10@ur.rochester.edu::24e40992-dc94-40a7-b043-9db8af5ceeae" providerId="AD" clId="Web-{8651C91C-7492-DDFB-9340-5ED95E8E6983}" dt="2026-03-03T00:11:45.846" v="0" actId="20577"/>
      <pc:docMkLst>
        <pc:docMk/>
      </pc:docMkLst>
      <pc:sldChg chg="modSp">
        <pc:chgData name="Cao, Chikai" userId="S::ccao10@ur.rochester.edu::24e40992-dc94-40a7-b043-9db8af5ceeae" providerId="AD" clId="Web-{8651C91C-7492-DDFB-9340-5ED95E8E6983}" dt="2026-03-03T00:11:45.846" v="0" actId="20577"/>
        <pc:sldMkLst>
          <pc:docMk/>
          <pc:sldMk cId="1497516842" sldId="263"/>
        </pc:sldMkLst>
        <pc:spChg chg="mod">
          <ac:chgData name="Cao, Chikai" userId="S::ccao10@ur.rochester.edu::24e40992-dc94-40a7-b043-9db8af5ceeae" providerId="AD" clId="Web-{8651C91C-7492-DDFB-9340-5ED95E8E6983}" dt="2026-03-03T00:11:45.846" v="0" actId="20577"/>
          <ac:spMkLst>
            <pc:docMk/>
            <pc:sldMk cId="1497516842" sldId="263"/>
            <ac:spMk id="11" creationId="{F15E4044-A283-2CBE-1927-A887E9CAB869}"/>
          </ac:spMkLst>
        </pc:spChg>
      </pc:sldChg>
    </pc:docChg>
  </pc:docChgLst>
  <pc:docChgLst>
    <pc:chgData name="Cao, Chikai" userId="S::ccao10@ur.rochester.edu::24e40992-dc94-40a7-b043-9db8af5ceeae" providerId="AD" clId="Web-{ADFDC473-EF7B-31CE-2737-A9C82472AB98}"/>
    <pc:docChg chg="modSld">
      <pc:chgData name="Cao, Chikai" userId="S::ccao10@ur.rochester.edu::24e40992-dc94-40a7-b043-9db8af5ceeae" providerId="AD" clId="Web-{ADFDC473-EF7B-31CE-2737-A9C82472AB98}" dt="2026-03-02T17:25:55.584" v="6" actId="14100"/>
      <pc:docMkLst>
        <pc:docMk/>
      </pc:docMkLst>
      <pc:sldChg chg="addSp delSp modSp">
        <pc:chgData name="Cao, Chikai" userId="S::ccao10@ur.rochester.edu::24e40992-dc94-40a7-b043-9db8af5ceeae" providerId="AD" clId="Web-{ADFDC473-EF7B-31CE-2737-A9C82472AB98}" dt="2026-03-02T17:25:55.584" v="6" actId="14100"/>
        <pc:sldMkLst>
          <pc:docMk/>
          <pc:sldMk cId="3039054955" sldId="265"/>
        </pc:sldMkLst>
        <pc:picChg chg="add mod">
          <ac:chgData name="Cao, Chikai" userId="S::ccao10@ur.rochester.edu::24e40992-dc94-40a7-b043-9db8af5ceeae" providerId="AD" clId="Web-{ADFDC473-EF7B-31CE-2737-A9C82472AB98}" dt="2026-03-02T17:25:50.458" v="5" actId="1076"/>
          <ac:picMkLst>
            <pc:docMk/>
            <pc:sldMk cId="3039054955" sldId="265"/>
            <ac:picMk id="2" creationId="{20E03753-84A7-A256-81E9-D92EB13B4A8A}"/>
          </ac:picMkLst>
        </pc:picChg>
        <pc:picChg chg="del">
          <ac:chgData name="Cao, Chikai" userId="S::ccao10@ur.rochester.edu::24e40992-dc94-40a7-b043-9db8af5ceeae" providerId="AD" clId="Web-{ADFDC473-EF7B-31CE-2737-A9C82472AB98}" dt="2026-03-02T17:25:33.394" v="0"/>
          <ac:picMkLst>
            <pc:docMk/>
            <pc:sldMk cId="3039054955" sldId="265"/>
            <ac:picMk id="12" creationId="{0AF9570A-33D1-DFF9-5AE7-0FC19EFB0EFD}"/>
          </ac:picMkLst>
        </pc:picChg>
        <pc:picChg chg="mod">
          <ac:chgData name="Cao, Chikai" userId="S::ccao10@ur.rochester.edu::24e40992-dc94-40a7-b043-9db8af5ceeae" providerId="AD" clId="Web-{ADFDC473-EF7B-31CE-2737-A9C82472AB98}" dt="2026-03-02T17:25:55.584" v="6" actId="14100"/>
          <ac:picMkLst>
            <pc:docMk/>
            <pc:sldMk cId="3039054955" sldId="265"/>
            <ac:picMk id="14" creationId="{AF78556D-0CE6-BE63-28E2-77CEF3AA1103}"/>
          </ac:picMkLst>
        </pc:picChg>
      </pc:sldChg>
    </pc:docChg>
  </pc:docChgLst>
  <pc:docChgLst>
    <pc:chgData name="Cao, Chikai" userId="S::ccao10@ur.rochester.edu::24e40992-dc94-40a7-b043-9db8af5ceeae" providerId="AD" clId="Web-{1A5FBFFE-5FA2-2F42-FC5A-56740BF09AD9}"/>
    <pc:docChg chg="addSld modSld">
      <pc:chgData name="Cao, Chikai" userId="S::ccao10@ur.rochester.edu::24e40992-dc94-40a7-b043-9db8af5ceeae" providerId="AD" clId="Web-{1A5FBFFE-5FA2-2F42-FC5A-56740BF09AD9}" dt="2026-03-02T22:01:08.310" v="38" actId="1076"/>
      <pc:docMkLst>
        <pc:docMk/>
      </pc:docMkLst>
      <pc:sldChg chg="addSp delSp modSp add replId">
        <pc:chgData name="Cao, Chikai" userId="S::ccao10@ur.rochester.edu::24e40992-dc94-40a7-b043-9db8af5ceeae" providerId="AD" clId="Web-{1A5FBFFE-5FA2-2F42-FC5A-56740BF09AD9}" dt="2026-03-02T22:01:08.310" v="38" actId="1076"/>
        <pc:sldMkLst>
          <pc:docMk/>
          <pc:sldMk cId="1804853125" sldId="281"/>
        </pc:sldMkLst>
        <pc:spChg chg="mod">
          <ac:chgData name="Cao, Chikai" userId="S::ccao10@ur.rochester.edu::24e40992-dc94-40a7-b043-9db8af5ceeae" providerId="AD" clId="Web-{1A5FBFFE-5FA2-2F42-FC5A-56740BF09AD9}" dt="2026-03-02T22:00:15.652" v="26" actId="20577"/>
          <ac:spMkLst>
            <pc:docMk/>
            <pc:sldMk cId="1804853125" sldId="281"/>
            <ac:spMk id="2" creationId="{6BAE1124-AA59-1117-1DDD-FA87411CFB33}"/>
          </ac:spMkLst>
        </pc:spChg>
        <pc:spChg chg="del">
          <ac:chgData name="Cao, Chikai" userId="S::ccao10@ur.rochester.edu::24e40992-dc94-40a7-b043-9db8af5ceeae" providerId="AD" clId="Web-{1A5FBFFE-5FA2-2F42-FC5A-56740BF09AD9}" dt="2026-03-02T21:59:51.650" v="13"/>
          <ac:spMkLst>
            <pc:docMk/>
            <pc:sldMk cId="1804853125" sldId="281"/>
            <ac:spMk id="11" creationId="{CDE392D8-3339-993D-CE50-B979D122AD20}"/>
          </ac:spMkLst>
        </pc:spChg>
        <pc:spChg chg="del mod">
          <ac:chgData name="Cao, Chikai" userId="S::ccao10@ur.rochester.edu::24e40992-dc94-40a7-b043-9db8af5ceeae" providerId="AD" clId="Web-{1A5FBFFE-5FA2-2F42-FC5A-56740BF09AD9}" dt="2026-03-02T21:59:50.181" v="12"/>
          <ac:spMkLst>
            <pc:docMk/>
            <pc:sldMk cId="1804853125" sldId="281"/>
            <ac:spMk id="12" creationId="{C0C623B2-B837-0AC4-EA5F-EE0F1E03DDF8}"/>
          </ac:spMkLst>
        </pc:spChg>
        <pc:spChg chg="del mod">
          <ac:chgData name="Cao, Chikai" userId="S::ccao10@ur.rochester.edu::24e40992-dc94-40a7-b043-9db8af5ceeae" providerId="AD" clId="Web-{1A5FBFFE-5FA2-2F42-FC5A-56740BF09AD9}" dt="2026-03-02T21:59:57.010" v="17"/>
          <ac:spMkLst>
            <pc:docMk/>
            <pc:sldMk cId="1804853125" sldId="281"/>
            <ac:spMk id="13" creationId="{877BC21F-656A-235F-5832-51B3953AE31C}"/>
          </ac:spMkLst>
        </pc:spChg>
        <pc:spChg chg="del mod">
          <ac:chgData name="Cao, Chikai" userId="S::ccao10@ur.rochester.edu::24e40992-dc94-40a7-b043-9db8af5ceeae" providerId="AD" clId="Web-{1A5FBFFE-5FA2-2F42-FC5A-56740BF09AD9}" dt="2026-03-02T21:59:36.681" v="4"/>
          <ac:spMkLst>
            <pc:docMk/>
            <pc:sldMk cId="1804853125" sldId="281"/>
            <ac:spMk id="14" creationId="{BB5732FC-7A6E-D2BF-3907-BB1AF111DE14}"/>
          </ac:spMkLst>
        </pc:spChg>
        <pc:spChg chg="del">
          <ac:chgData name="Cao, Chikai" userId="S::ccao10@ur.rochester.edu::24e40992-dc94-40a7-b043-9db8af5ceeae" providerId="AD" clId="Web-{1A5FBFFE-5FA2-2F42-FC5A-56740BF09AD9}" dt="2026-03-02T21:59:55.072" v="16"/>
          <ac:spMkLst>
            <pc:docMk/>
            <pc:sldMk cId="1804853125" sldId="281"/>
            <ac:spMk id="15" creationId="{156A1790-67EF-C67C-3334-3A5679103917}"/>
          </ac:spMkLst>
        </pc:spChg>
        <pc:picChg chg="add mod">
          <ac:chgData name="Cao, Chikai" userId="S::ccao10@ur.rochester.edu::24e40992-dc94-40a7-b043-9db8af5ceeae" providerId="AD" clId="Web-{1A5FBFFE-5FA2-2F42-FC5A-56740BF09AD9}" dt="2026-03-02T22:00:36.731" v="30" actId="1076"/>
          <ac:picMkLst>
            <pc:docMk/>
            <pc:sldMk cId="1804853125" sldId="281"/>
            <ac:picMk id="3" creationId="{772C4621-5B73-127E-7071-61BAF9ADB88B}"/>
          </ac:picMkLst>
        </pc:picChg>
        <pc:picChg chg="del">
          <ac:chgData name="Cao, Chikai" userId="S::ccao10@ur.rochester.edu::24e40992-dc94-40a7-b043-9db8af5ceeae" providerId="AD" clId="Web-{1A5FBFFE-5FA2-2F42-FC5A-56740BF09AD9}" dt="2026-03-02T21:59:30.899" v="3"/>
          <ac:picMkLst>
            <pc:docMk/>
            <pc:sldMk cId="1804853125" sldId="281"/>
            <ac:picMk id="4" creationId="{A33C73E6-6901-B4A8-636F-F4A8F014BA99}"/>
          </ac:picMkLst>
        </pc:picChg>
        <pc:picChg chg="add mod">
          <ac:chgData name="Cao, Chikai" userId="S::ccao10@ur.rochester.edu::24e40992-dc94-40a7-b043-9db8af5ceeae" providerId="AD" clId="Web-{1A5FBFFE-5FA2-2F42-FC5A-56740BF09AD9}" dt="2026-03-02T22:01:08.310" v="38" actId="1076"/>
          <ac:picMkLst>
            <pc:docMk/>
            <pc:sldMk cId="1804853125" sldId="281"/>
            <ac:picMk id="5" creationId="{2258CD55-BB60-9711-9FCD-676249788CA1}"/>
          </ac:picMkLst>
        </pc:picChg>
        <pc:picChg chg="del">
          <ac:chgData name="Cao, Chikai" userId="S::ccao10@ur.rochester.edu::24e40992-dc94-40a7-b043-9db8af5ceeae" providerId="AD" clId="Web-{1A5FBFFE-5FA2-2F42-FC5A-56740BF09AD9}" dt="2026-03-02T21:59:52.463" v="14"/>
          <ac:picMkLst>
            <pc:docMk/>
            <pc:sldMk cId="1804853125" sldId="281"/>
            <ac:picMk id="6" creationId="{A605D309-238A-6E1E-75FA-3186A31D3808}"/>
          </ac:picMkLst>
        </pc:picChg>
        <pc:picChg chg="del">
          <ac:chgData name="Cao, Chikai" userId="S::ccao10@ur.rochester.edu::24e40992-dc94-40a7-b043-9db8af5ceeae" providerId="AD" clId="Web-{1A5FBFFE-5FA2-2F42-FC5A-56740BF09AD9}" dt="2026-03-02T21:59:53.025" v="15"/>
          <ac:picMkLst>
            <pc:docMk/>
            <pc:sldMk cId="1804853125" sldId="281"/>
            <ac:picMk id="17" creationId="{FD922F34-5380-EB77-69F4-E4FFDC18F342}"/>
          </ac:picMkLst>
        </pc:picChg>
        <pc:picChg chg="del">
          <ac:chgData name="Cao, Chikai" userId="S::ccao10@ur.rochester.edu::24e40992-dc94-40a7-b043-9db8af5ceeae" providerId="AD" clId="Web-{1A5FBFFE-5FA2-2F42-FC5A-56740BF09AD9}" dt="2026-03-02T21:59:28.008" v="1"/>
          <ac:picMkLst>
            <pc:docMk/>
            <pc:sldMk cId="1804853125" sldId="281"/>
            <ac:picMk id="19" creationId="{414768B6-F878-24D4-9054-3DE969CA0944}"/>
          </ac:picMkLst>
        </pc:picChg>
      </pc:sldChg>
    </pc:docChg>
  </pc:docChgLst>
  <pc:docChgLst>
    <pc:chgData name="Cao, Chikai" userId="S::ccao10@ur.rochester.edu::24e40992-dc94-40a7-b043-9db8af5ceeae" providerId="AD" clId="Web-{C56430AD-B1E3-2DFA-453F-0F9C44A3B1A5}"/>
    <pc:docChg chg="addSld delSld modSld">
      <pc:chgData name="Cao, Chikai" userId="S::ccao10@ur.rochester.edu::24e40992-dc94-40a7-b043-9db8af5ceeae" providerId="AD" clId="Web-{C56430AD-B1E3-2DFA-453F-0F9C44A3B1A5}" dt="2026-03-02T20:50:48.007" v="61" actId="20577"/>
      <pc:docMkLst>
        <pc:docMk/>
      </pc:docMkLst>
      <pc:sldChg chg="addSp delSp modSp">
        <pc:chgData name="Cao, Chikai" userId="S::ccao10@ur.rochester.edu::24e40992-dc94-40a7-b043-9db8af5ceeae" providerId="AD" clId="Web-{C56430AD-B1E3-2DFA-453F-0F9C44A3B1A5}" dt="2026-03-02T20:35:00.175" v="49" actId="1076"/>
        <pc:sldMkLst>
          <pc:docMk/>
          <pc:sldMk cId="679941980" sldId="276"/>
        </pc:sldMkLst>
        <pc:spChg chg="mod">
          <ac:chgData name="Cao, Chikai" userId="S::ccao10@ur.rochester.edu::24e40992-dc94-40a7-b043-9db8af5ceeae" providerId="AD" clId="Web-{C56430AD-B1E3-2DFA-453F-0F9C44A3B1A5}" dt="2026-03-02T20:34:21.128" v="42" actId="20577"/>
          <ac:spMkLst>
            <pc:docMk/>
            <pc:sldMk cId="679941980" sldId="276"/>
            <ac:spMk id="3" creationId="{9AFBADB5-A205-F8AC-3583-97A76FEE036E}"/>
          </ac:spMkLst>
        </pc:spChg>
        <pc:spChg chg="mod">
          <ac:chgData name="Cao, Chikai" userId="S::ccao10@ur.rochester.edu::24e40992-dc94-40a7-b043-9db8af5ceeae" providerId="AD" clId="Web-{C56430AD-B1E3-2DFA-453F-0F9C44A3B1A5}" dt="2026-03-02T20:34:28.753" v="43" actId="20577"/>
          <ac:spMkLst>
            <pc:docMk/>
            <pc:sldMk cId="679941980" sldId="276"/>
            <ac:spMk id="7" creationId="{90229A8E-D71E-684B-2477-2B4AEB242898}"/>
          </ac:spMkLst>
        </pc:spChg>
        <pc:spChg chg="mod">
          <ac:chgData name="Cao, Chikai" userId="S::ccao10@ur.rochester.edu::24e40992-dc94-40a7-b043-9db8af5ceeae" providerId="AD" clId="Web-{C56430AD-B1E3-2DFA-453F-0F9C44A3B1A5}" dt="2026-03-02T20:34:33.628" v="45" actId="14100"/>
          <ac:spMkLst>
            <pc:docMk/>
            <pc:sldMk cId="679941980" sldId="276"/>
            <ac:spMk id="10" creationId="{259D5134-4F95-19DE-2466-C65C7CAF7EC4}"/>
          </ac:spMkLst>
        </pc:spChg>
        <pc:picChg chg="add del mod">
          <ac:chgData name="Cao, Chikai" userId="S::ccao10@ur.rochester.edu::24e40992-dc94-40a7-b043-9db8af5ceeae" providerId="AD" clId="Web-{C56430AD-B1E3-2DFA-453F-0F9C44A3B1A5}" dt="2026-03-02T20:34:37.472" v="46"/>
          <ac:picMkLst>
            <pc:docMk/>
            <pc:sldMk cId="679941980" sldId="276"/>
            <ac:picMk id="2" creationId="{01D84795-8E2E-FF35-F528-DB2776B6DEA5}"/>
          </ac:picMkLst>
        </pc:picChg>
        <pc:picChg chg="add mod">
          <ac:chgData name="Cao, Chikai" userId="S::ccao10@ur.rochester.edu::24e40992-dc94-40a7-b043-9db8af5ceeae" providerId="AD" clId="Web-{C56430AD-B1E3-2DFA-453F-0F9C44A3B1A5}" dt="2026-03-02T20:33:53.674" v="34" actId="1076"/>
          <ac:picMkLst>
            <pc:docMk/>
            <pc:sldMk cId="679941980" sldId="276"/>
            <ac:picMk id="4" creationId="{E7E0F316-AF0C-A6CE-598E-7D76F600B23E}"/>
          </ac:picMkLst>
        </pc:picChg>
        <pc:picChg chg="del">
          <ac:chgData name="Cao, Chikai" userId="S::ccao10@ur.rochester.edu::24e40992-dc94-40a7-b043-9db8af5ceeae" providerId="AD" clId="Web-{C56430AD-B1E3-2DFA-453F-0F9C44A3B1A5}" dt="2026-03-02T20:27:54.656" v="11"/>
          <ac:picMkLst>
            <pc:docMk/>
            <pc:sldMk cId="679941980" sldId="276"/>
            <ac:picMk id="5" creationId="{5CF2B473-8104-2110-D257-1AAB1B74D685}"/>
          </ac:picMkLst>
        </pc:picChg>
        <pc:picChg chg="add mod">
          <ac:chgData name="Cao, Chikai" userId="S::ccao10@ur.rochester.edu::24e40992-dc94-40a7-b043-9db8af5ceeae" providerId="AD" clId="Web-{C56430AD-B1E3-2DFA-453F-0F9C44A3B1A5}" dt="2026-03-02T20:35:00.175" v="49" actId="1076"/>
          <ac:picMkLst>
            <pc:docMk/>
            <pc:sldMk cId="679941980" sldId="276"/>
            <ac:picMk id="6" creationId="{46C5BDCF-855E-6A9D-C33B-6791D085D1BA}"/>
          </ac:picMkLst>
        </pc:picChg>
      </pc:sldChg>
      <pc:sldChg chg="delSp add del replId">
        <pc:chgData name="Cao, Chikai" userId="S::ccao10@ur.rochester.edu::24e40992-dc94-40a7-b043-9db8af5ceeae" providerId="AD" clId="Web-{C56430AD-B1E3-2DFA-453F-0F9C44A3B1A5}" dt="2026-03-02T20:35:10.551" v="51"/>
        <pc:sldMkLst>
          <pc:docMk/>
          <pc:sldMk cId="148983286" sldId="277"/>
        </pc:sldMkLst>
        <pc:picChg chg="del">
          <ac:chgData name="Cao, Chikai" userId="S::ccao10@ur.rochester.edu::24e40992-dc94-40a7-b043-9db8af5ceeae" providerId="AD" clId="Web-{C56430AD-B1E3-2DFA-453F-0F9C44A3B1A5}" dt="2026-03-02T20:34:05.002" v="37"/>
          <ac:picMkLst>
            <pc:docMk/>
            <pc:sldMk cId="148983286" sldId="277"/>
            <ac:picMk id="2" creationId="{71202463-95C3-8F7E-C5ED-B71661D65E38}"/>
          </ac:picMkLst>
        </pc:picChg>
      </pc:sldChg>
      <pc:sldChg chg="del">
        <pc:chgData name="Cao, Chikai" userId="S::ccao10@ur.rochester.edu::24e40992-dc94-40a7-b043-9db8af5ceeae" providerId="AD" clId="Web-{C56430AD-B1E3-2DFA-453F-0F9C44A3B1A5}" dt="2026-03-02T20:34:00.596" v="35"/>
        <pc:sldMkLst>
          <pc:docMk/>
          <pc:sldMk cId="1313481866" sldId="277"/>
        </pc:sldMkLst>
      </pc:sldChg>
      <pc:sldChg chg="addSp delSp modSp add replId">
        <pc:chgData name="Cao, Chikai" userId="S::ccao10@ur.rochester.edu::24e40992-dc94-40a7-b043-9db8af5ceeae" providerId="AD" clId="Web-{C56430AD-B1E3-2DFA-453F-0F9C44A3B1A5}" dt="2026-03-02T20:50:48.007" v="61" actId="20577"/>
        <pc:sldMkLst>
          <pc:docMk/>
          <pc:sldMk cId="4203940982" sldId="278"/>
        </pc:sldMkLst>
        <pc:spChg chg="mod">
          <ac:chgData name="Cao, Chikai" userId="S::ccao10@ur.rochester.edu::24e40992-dc94-40a7-b043-9db8af5ceeae" providerId="AD" clId="Web-{C56430AD-B1E3-2DFA-453F-0F9C44A3B1A5}" dt="2026-03-02T20:50:48.007" v="61" actId="20577"/>
          <ac:spMkLst>
            <pc:docMk/>
            <pc:sldMk cId="4203940982" sldId="278"/>
            <ac:spMk id="7" creationId="{C1C673CD-3615-119D-8CDA-BF1B34132459}"/>
          </ac:spMkLst>
        </pc:spChg>
        <pc:spChg chg="mod">
          <ac:chgData name="Cao, Chikai" userId="S::ccao10@ur.rochester.edu::24e40992-dc94-40a7-b043-9db8af5ceeae" providerId="AD" clId="Web-{C56430AD-B1E3-2DFA-453F-0F9C44A3B1A5}" dt="2026-03-02T20:49:59.365" v="58" actId="1076"/>
          <ac:spMkLst>
            <pc:docMk/>
            <pc:sldMk cId="4203940982" sldId="278"/>
            <ac:spMk id="10" creationId="{A60BB8EB-4C30-490F-8389-5D100D98F199}"/>
          </ac:spMkLst>
        </pc:spChg>
        <pc:picChg chg="add mod">
          <ac:chgData name="Cao, Chikai" userId="S::ccao10@ur.rochester.edu::24e40992-dc94-40a7-b043-9db8af5ceeae" providerId="AD" clId="Web-{C56430AD-B1E3-2DFA-453F-0F9C44A3B1A5}" dt="2026-03-02T20:49:30.474" v="55" actId="1076"/>
          <ac:picMkLst>
            <pc:docMk/>
            <pc:sldMk cId="4203940982" sldId="278"/>
            <ac:picMk id="2" creationId="{C5D35FB6-7725-0DD6-B21D-38255C11F59A}"/>
          </ac:picMkLst>
        </pc:picChg>
        <pc:picChg chg="del">
          <ac:chgData name="Cao, Chikai" userId="S::ccao10@ur.rochester.edu::24e40992-dc94-40a7-b043-9db8af5ceeae" providerId="AD" clId="Web-{C56430AD-B1E3-2DFA-453F-0F9C44A3B1A5}" dt="2026-03-02T20:49:27.255" v="53"/>
          <ac:picMkLst>
            <pc:docMk/>
            <pc:sldMk cId="4203940982" sldId="278"/>
            <ac:picMk id="4" creationId="{DBEA7D80-4E72-652C-E681-87DCCE82BF25}"/>
          </ac:picMkLst>
        </pc:picChg>
        <pc:picChg chg="del">
          <ac:chgData name="Cao, Chikai" userId="S::ccao10@ur.rochester.edu::24e40992-dc94-40a7-b043-9db8af5ceeae" providerId="AD" clId="Web-{C56430AD-B1E3-2DFA-453F-0F9C44A3B1A5}" dt="2026-03-02T20:35:14.957" v="52"/>
          <ac:picMkLst>
            <pc:docMk/>
            <pc:sldMk cId="4203940982" sldId="278"/>
            <ac:picMk id="6" creationId="{BF424334-BDD2-77EC-4805-BC808C2F9BBF}"/>
          </ac:picMkLst>
        </pc:picChg>
      </pc:sldChg>
    </pc:docChg>
  </pc:docChgLst>
  <pc:docChgLst>
    <pc:chgData name="Cao, Chikai" userId="S::ccao10@ur.rochester.edu::24e40992-dc94-40a7-b043-9db8af5ceeae" providerId="AD" clId="Web-{8F1C25F1-B41B-39F2-D9CC-978334B55339}"/>
    <pc:docChg chg="modSld">
      <pc:chgData name="Cao, Chikai" userId="S::ccao10@ur.rochester.edu::24e40992-dc94-40a7-b043-9db8af5ceeae" providerId="AD" clId="Web-{8F1C25F1-B41B-39F2-D9CC-978334B55339}" dt="2026-03-02T17:29:52.366" v="17" actId="1076"/>
      <pc:docMkLst>
        <pc:docMk/>
      </pc:docMkLst>
      <pc:sldChg chg="addSp delSp modSp">
        <pc:chgData name="Cao, Chikai" userId="S::ccao10@ur.rochester.edu::24e40992-dc94-40a7-b043-9db8af5ceeae" providerId="AD" clId="Web-{8F1C25F1-B41B-39F2-D9CC-978334B55339}" dt="2026-03-02T17:29:52.366" v="17" actId="1076"/>
        <pc:sldMkLst>
          <pc:docMk/>
          <pc:sldMk cId="3039054955" sldId="265"/>
        </pc:sldMkLst>
        <pc:picChg chg="del">
          <ac:chgData name="Cao, Chikai" userId="S::ccao10@ur.rochester.edu::24e40992-dc94-40a7-b043-9db8af5ceeae" providerId="AD" clId="Web-{8F1C25F1-B41B-39F2-D9CC-978334B55339}" dt="2026-03-02T17:27:30.454" v="1"/>
          <ac:picMkLst>
            <pc:docMk/>
            <pc:sldMk cId="3039054955" sldId="265"/>
            <ac:picMk id="2" creationId="{20E03753-84A7-A256-81E9-D92EB13B4A8A}"/>
          </ac:picMkLst>
        </pc:picChg>
        <pc:picChg chg="add mod">
          <ac:chgData name="Cao, Chikai" userId="S::ccao10@ur.rochester.edu::24e40992-dc94-40a7-b043-9db8af5ceeae" providerId="AD" clId="Web-{8F1C25F1-B41B-39F2-D9CC-978334B55339}" dt="2026-03-02T17:29:52.366" v="17" actId="1076"/>
          <ac:picMkLst>
            <pc:docMk/>
            <pc:sldMk cId="3039054955" sldId="265"/>
            <ac:picMk id="3" creationId="{229C0E20-8096-8064-051B-6FC585177100}"/>
          </ac:picMkLst>
        </pc:picChg>
        <pc:picChg chg="add mod">
          <ac:chgData name="Cao, Chikai" userId="S::ccao10@ur.rochester.edu::24e40992-dc94-40a7-b043-9db8af5ceeae" providerId="AD" clId="Web-{8F1C25F1-B41B-39F2-D9CC-978334B55339}" dt="2026-03-02T17:29:48.897" v="16" actId="1076"/>
          <ac:picMkLst>
            <pc:docMk/>
            <pc:sldMk cId="3039054955" sldId="265"/>
            <ac:picMk id="4" creationId="{E63F79E8-EA5E-070A-5C88-5D71AEB0EE8E}"/>
          </ac:picMkLst>
        </pc:picChg>
        <pc:picChg chg="del">
          <ac:chgData name="Cao, Chikai" userId="S::ccao10@ur.rochester.edu::24e40992-dc94-40a7-b043-9db8af5ceeae" providerId="AD" clId="Web-{8F1C25F1-B41B-39F2-D9CC-978334B55339}" dt="2026-03-02T17:27:01.281" v="0"/>
          <ac:picMkLst>
            <pc:docMk/>
            <pc:sldMk cId="3039054955" sldId="265"/>
            <ac:picMk id="14" creationId="{AF78556D-0CE6-BE63-28E2-77CEF3AA1103}"/>
          </ac:picMkLst>
        </pc:picChg>
      </pc:sldChg>
    </pc:docChg>
  </pc:docChgLst>
  <pc:docChgLst>
    <pc:chgData name="Liao, Tyler" userId="eeb6094a-726d-4974-bffc-fe9b9292a207" providerId="ADAL" clId="{A831DAB2-0178-48C1-83A1-F3F49C6B2C7B}"/>
    <pc:docChg chg="undo custSel addSld modSld sldOrd">
      <pc:chgData name="Liao, Tyler" userId="eeb6094a-726d-4974-bffc-fe9b9292a207" providerId="ADAL" clId="{A831DAB2-0178-48C1-83A1-F3F49C6B2C7B}" dt="2026-02-20T21:46:13.559" v="449"/>
      <pc:docMkLst>
        <pc:docMk/>
      </pc:docMkLst>
      <pc:sldChg chg="addSp delSp modSp mod">
        <pc:chgData name="Liao, Tyler" userId="eeb6094a-726d-4974-bffc-fe9b9292a207" providerId="ADAL" clId="{A831DAB2-0178-48C1-83A1-F3F49C6B2C7B}" dt="2026-02-20T21:08:11.332" v="1"/>
        <pc:sldMkLst>
          <pc:docMk/>
          <pc:sldMk cId="4203774754" sldId="260"/>
        </pc:sldMkLst>
        <pc:spChg chg="add mod">
          <ac:chgData name="Liao, Tyler" userId="eeb6094a-726d-4974-bffc-fe9b9292a207" providerId="ADAL" clId="{A831DAB2-0178-48C1-83A1-F3F49C6B2C7B}" dt="2026-02-20T21:08:11.332" v="1"/>
          <ac:spMkLst>
            <pc:docMk/>
            <pc:sldMk cId="4203774754" sldId="260"/>
            <ac:spMk id="4" creationId="{B7CB4588-0C31-9991-5AB0-B7FF1BAD21F2}"/>
          </ac:spMkLst>
        </pc:spChg>
        <pc:spChg chg="add mod">
          <ac:chgData name="Liao, Tyler" userId="eeb6094a-726d-4974-bffc-fe9b9292a207" providerId="ADAL" clId="{A831DAB2-0178-48C1-83A1-F3F49C6B2C7B}" dt="2026-02-20T21:08:11.332" v="1"/>
          <ac:spMkLst>
            <pc:docMk/>
            <pc:sldMk cId="4203774754" sldId="260"/>
            <ac:spMk id="11" creationId="{37447589-5607-2A73-5229-9DC4D43A903B}"/>
          </ac:spMkLst>
        </pc:spChg>
        <pc:spChg chg="add mod">
          <ac:chgData name="Liao, Tyler" userId="eeb6094a-726d-4974-bffc-fe9b9292a207" providerId="ADAL" clId="{A831DAB2-0178-48C1-83A1-F3F49C6B2C7B}" dt="2026-02-20T21:08:11.332" v="1"/>
          <ac:spMkLst>
            <pc:docMk/>
            <pc:sldMk cId="4203774754" sldId="260"/>
            <ac:spMk id="12" creationId="{25FB55D8-A44E-7AD7-522C-D31DF337FEC8}"/>
          </ac:spMkLst>
        </pc:spChg>
        <pc:spChg chg="add mod">
          <ac:chgData name="Liao, Tyler" userId="eeb6094a-726d-4974-bffc-fe9b9292a207" providerId="ADAL" clId="{A831DAB2-0178-48C1-83A1-F3F49C6B2C7B}" dt="2026-02-20T21:08:11.332" v="1"/>
          <ac:spMkLst>
            <pc:docMk/>
            <pc:sldMk cId="4203774754" sldId="260"/>
            <ac:spMk id="13" creationId="{34722FB2-9FCB-9880-E3F3-6D2F9E0014D1}"/>
          </ac:spMkLst>
        </pc:spChg>
        <pc:picChg chg="add mod">
          <ac:chgData name="Liao, Tyler" userId="eeb6094a-726d-4974-bffc-fe9b9292a207" providerId="ADAL" clId="{A831DAB2-0178-48C1-83A1-F3F49C6B2C7B}" dt="2026-02-20T21:08:11.332" v="1"/>
          <ac:picMkLst>
            <pc:docMk/>
            <pc:sldMk cId="4203774754" sldId="260"/>
            <ac:picMk id="5" creationId="{538813B3-9BD8-7FCE-49DA-506D59880BF3}"/>
          </ac:picMkLst>
        </pc:picChg>
        <pc:picChg chg="add mod">
          <ac:chgData name="Liao, Tyler" userId="eeb6094a-726d-4974-bffc-fe9b9292a207" providerId="ADAL" clId="{A831DAB2-0178-48C1-83A1-F3F49C6B2C7B}" dt="2026-02-20T21:08:11.332" v="1"/>
          <ac:picMkLst>
            <pc:docMk/>
            <pc:sldMk cId="4203774754" sldId="260"/>
            <ac:picMk id="6" creationId="{5E21A834-644C-A2F1-99A3-BF5DB5F6C4FC}"/>
          </ac:picMkLst>
        </pc:picChg>
        <pc:picChg chg="add mod">
          <ac:chgData name="Liao, Tyler" userId="eeb6094a-726d-4974-bffc-fe9b9292a207" providerId="ADAL" clId="{A831DAB2-0178-48C1-83A1-F3F49C6B2C7B}" dt="2026-02-20T21:08:11.332" v="1"/>
          <ac:picMkLst>
            <pc:docMk/>
            <pc:sldMk cId="4203774754" sldId="260"/>
            <ac:picMk id="7" creationId="{DC2CE82C-8A21-0950-F059-3E3C65E9616A}"/>
          </ac:picMkLst>
        </pc:picChg>
        <pc:picChg chg="add mod">
          <ac:chgData name="Liao, Tyler" userId="eeb6094a-726d-4974-bffc-fe9b9292a207" providerId="ADAL" clId="{A831DAB2-0178-48C1-83A1-F3F49C6B2C7B}" dt="2026-02-20T21:08:11.332" v="1"/>
          <ac:picMkLst>
            <pc:docMk/>
            <pc:sldMk cId="4203774754" sldId="260"/>
            <ac:picMk id="8" creationId="{36FAE7A3-61EC-39BD-5F4F-17629039627E}"/>
          </ac:picMkLst>
        </pc:picChg>
        <pc:picChg chg="add mod">
          <ac:chgData name="Liao, Tyler" userId="eeb6094a-726d-4974-bffc-fe9b9292a207" providerId="ADAL" clId="{A831DAB2-0178-48C1-83A1-F3F49C6B2C7B}" dt="2026-02-20T21:08:11.332" v="1"/>
          <ac:picMkLst>
            <pc:docMk/>
            <pc:sldMk cId="4203774754" sldId="260"/>
            <ac:picMk id="9" creationId="{1AD2D5F6-9866-EA23-BB42-96344082B9DD}"/>
          </ac:picMkLst>
        </pc:picChg>
        <pc:picChg chg="add mod">
          <ac:chgData name="Liao, Tyler" userId="eeb6094a-726d-4974-bffc-fe9b9292a207" providerId="ADAL" clId="{A831DAB2-0178-48C1-83A1-F3F49C6B2C7B}" dt="2026-02-20T21:08:11.332" v="1"/>
          <ac:picMkLst>
            <pc:docMk/>
            <pc:sldMk cId="4203774754" sldId="260"/>
            <ac:picMk id="10" creationId="{3746F46B-61DE-B02D-38B4-716EB8C79D82}"/>
          </ac:picMkLst>
        </pc:picChg>
      </pc:sldChg>
      <pc:sldChg chg="addSp modSp new">
        <pc:chgData name="Liao, Tyler" userId="eeb6094a-726d-4974-bffc-fe9b9292a207" providerId="ADAL" clId="{A831DAB2-0178-48C1-83A1-F3F49C6B2C7B}" dt="2026-02-20T21:08:20.034" v="3"/>
        <pc:sldMkLst>
          <pc:docMk/>
          <pc:sldMk cId="1911963510" sldId="261"/>
        </pc:sldMkLst>
        <pc:spChg chg="add mod">
          <ac:chgData name="Liao, Tyler" userId="eeb6094a-726d-4974-bffc-fe9b9292a207" providerId="ADAL" clId="{A831DAB2-0178-48C1-83A1-F3F49C6B2C7B}" dt="2026-02-20T21:08:20.034" v="3"/>
          <ac:spMkLst>
            <pc:docMk/>
            <pc:sldMk cId="1911963510" sldId="261"/>
            <ac:spMk id="3" creationId="{AA27B03B-4C3D-F939-C328-B60AC80F6638}"/>
          </ac:spMkLst>
        </pc:spChg>
        <pc:spChg chg="add mod">
          <ac:chgData name="Liao, Tyler" userId="eeb6094a-726d-4974-bffc-fe9b9292a207" providerId="ADAL" clId="{A831DAB2-0178-48C1-83A1-F3F49C6B2C7B}" dt="2026-02-20T21:08:20.034" v="3"/>
          <ac:spMkLst>
            <pc:docMk/>
            <pc:sldMk cId="1911963510" sldId="261"/>
            <ac:spMk id="4" creationId="{06C5ADC6-011F-E4B2-38BF-6A9673135627}"/>
          </ac:spMkLst>
        </pc:spChg>
        <pc:spChg chg="add mod">
          <ac:chgData name="Liao, Tyler" userId="eeb6094a-726d-4974-bffc-fe9b9292a207" providerId="ADAL" clId="{A831DAB2-0178-48C1-83A1-F3F49C6B2C7B}" dt="2026-02-20T21:08:20.034" v="3"/>
          <ac:spMkLst>
            <pc:docMk/>
            <pc:sldMk cId="1911963510" sldId="261"/>
            <ac:spMk id="5" creationId="{7573AE5A-9AFB-2764-3FAF-49BC9ED02A27}"/>
          </ac:spMkLst>
        </pc:spChg>
        <pc:picChg chg="add mod">
          <ac:chgData name="Liao, Tyler" userId="eeb6094a-726d-4974-bffc-fe9b9292a207" providerId="ADAL" clId="{A831DAB2-0178-48C1-83A1-F3F49C6B2C7B}" dt="2026-02-20T21:08:20.034" v="3"/>
          <ac:picMkLst>
            <pc:docMk/>
            <pc:sldMk cId="1911963510" sldId="261"/>
            <ac:picMk id="2" creationId="{15FBDC9B-1869-1838-867D-C843D557C133}"/>
          </ac:picMkLst>
        </pc:picChg>
        <pc:picChg chg="add mod">
          <ac:chgData name="Liao, Tyler" userId="eeb6094a-726d-4974-bffc-fe9b9292a207" providerId="ADAL" clId="{A831DAB2-0178-48C1-83A1-F3F49C6B2C7B}" dt="2026-02-20T21:08:20.034" v="3"/>
          <ac:picMkLst>
            <pc:docMk/>
            <pc:sldMk cId="1911963510" sldId="261"/>
            <ac:picMk id="7" creationId="{DDE67B21-93DF-5ADE-088C-01278A9DBCA0}"/>
          </ac:picMkLst>
        </pc:picChg>
        <pc:picChg chg="add mod">
          <ac:chgData name="Liao, Tyler" userId="eeb6094a-726d-4974-bffc-fe9b9292a207" providerId="ADAL" clId="{A831DAB2-0178-48C1-83A1-F3F49C6B2C7B}" dt="2026-02-20T21:08:20.034" v="3"/>
          <ac:picMkLst>
            <pc:docMk/>
            <pc:sldMk cId="1911963510" sldId="261"/>
            <ac:picMk id="8" creationId="{5E69C30F-DB3C-189E-E63C-128B1C9B0031}"/>
          </ac:picMkLst>
        </pc:picChg>
        <pc:cxnChg chg="add mod">
          <ac:chgData name="Liao, Tyler" userId="eeb6094a-726d-4974-bffc-fe9b9292a207" providerId="ADAL" clId="{A831DAB2-0178-48C1-83A1-F3F49C6B2C7B}" dt="2026-02-20T21:08:20.034" v="3"/>
          <ac:cxnSpMkLst>
            <pc:docMk/>
            <pc:sldMk cId="1911963510" sldId="261"/>
            <ac:cxnSpMk id="6" creationId="{034BE137-1080-5FE0-7F08-94849F979AD9}"/>
          </ac:cxnSpMkLst>
        </pc:cxnChg>
      </pc:sldChg>
      <pc:sldChg chg="addSp delSp modSp new mod">
        <pc:chgData name="Liao, Tyler" userId="eeb6094a-726d-4974-bffc-fe9b9292a207" providerId="ADAL" clId="{A831DAB2-0178-48C1-83A1-F3F49C6B2C7B}" dt="2026-02-20T21:26:59.684" v="177" actId="1076"/>
        <pc:sldMkLst>
          <pc:docMk/>
          <pc:sldMk cId="3498845789" sldId="262"/>
        </pc:sldMkLst>
        <pc:spChg chg="add mod">
          <ac:chgData name="Liao, Tyler" userId="eeb6094a-726d-4974-bffc-fe9b9292a207" providerId="ADAL" clId="{A831DAB2-0178-48C1-83A1-F3F49C6B2C7B}" dt="2026-02-20T21:08:53.396" v="11" actId="20577"/>
          <ac:spMkLst>
            <pc:docMk/>
            <pc:sldMk cId="3498845789" sldId="262"/>
            <ac:spMk id="2" creationId="{13B0E93B-D72F-1FD8-438B-1C4342AE6999}"/>
          </ac:spMkLst>
        </pc:spChg>
        <pc:spChg chg="add mod">
          <ac:chgData name="Liao, Tyler" userId="eeb6094a-726d-4974-bffc-fe9b9292a207" providerId="ADAL" clId="{A831DAB2-0178-48C1-83A1-F3F49C6B2C7B}" dt="2026-02-20T21:18:58.620" v="68" actId="1076"/>
          <ac:spMkLst>
            <pc:docMk/>
            <pc:sldMk cId="3498845789" sldId="262"/>
            <ac:spMk id="11" creationId="{A87D4EFB-FFD0-661B-F272-DF00780F268B}"/>
          </ac:spMkLst>
        </pc:spChg>
        <pc:spChg chg="add mod">
          <ac:chgData name="Liao, Tyler" userId="eeb6094a-726d-4974-bffc-fe9b9292a207" providerId="ADAL" clId="{A831DAB2-0178-48C1-83A1-F3F49C6B2C7B}" dt="2026-02-20T21:19:26.155" v="91" actId="1076"/>
          <ac:spMkLst>
            <pc:docMk/>
            <pc:sldMk cId="3498845789" sldId="262"/>
            <ac:spMk id="12" creationId="{9E7D3124-915E-662D-8FBD-4DF8632A7381}"/>
          </ac:spMkLst>
        </pc:spChg>
        <pc:spChg chg="add mod ord">
          <ac:chgData name="Liao, Tyler" userId="eeb6094a-726d-4974-bffc-fe9b9292a207" providerId="ADAL" clId="{A831DAB2-0178-48C1-83A1-F3F49C6B2C7B}" dt="2026-02-20T21:26:51.324" v="174" actId="166"/>
          <ac:spMkLst>
            <pc:docMk/>
            <pc:sldMk cId="3498845789" sldId="262"/>
            <ac:spMk id="13" creationId="{350B72DD-0671-4845-449B-3508E4AE69D2}"/>
          </ac:spMkLst>
        </pc:spChg>
        <pc:spChg chg="add mod">
          <ac:chgData name="Liao, Tyler" userId="eeb6094a-726d-4974-bffc-fe9b9292a207" providerId="ADAL" clId="{A831DAB2-0178-48C1-83A1-F3F49C6B2C7B}" dt="2026-02-20T21:19:42.116" v="116" actId="20577"/>
          <ac:spMkLst>
            <pc:docMk/>
            <pc:sldMk cId="3498845789" sldId="262"/>
            <ac:spMk id="14" creationId="{34DD1B43-5188-550A-6599-1A2BBECF322A}"/>
          </ac:spMkLst>
        </pc:spChg>
        <pc:spChg chg="add mod">
          <ac:chgData name="Liao, Tyler" userId="eeb6094a-726d-4974-bffc-fe9b9292a207" providerId="ADAL" clId="{A831DAB2-0178-48C1-83A1-F3F49C6B2C7B}" dt="2026-02-20T21:26:59.684" v="177" actId="1076"/>
          <ac:spMkLst>
            <pc:docMk/>
            <pc:sldMk cId="3498845789" sldId="262"/>
            <ac:spMk id="15" creationId="{F01CF58A-8189-9486-E4C2-3F91016B109D}"/>
          </ac:spMkLst>
        </pc:spChg>
        <pc:picChg chg="add mod">
          <ac:chgData name="Liao, Tyler" userId="eeb6094a-726d-4974-bffc-fe9b9292a207" providerId="ADAL" clId="{A831DAB2-0178-48C1-83A1-F3F49C6B2C7B}" dt="2026-02-20T21:19:08.579" v="90" actId="1076"/>
          <ac:picMkLst>
            <pc:docMk/>
            <pc:sldMk cId="3498845789" sldId="262"/>
            <ac:picMk id="4" creationId="{3452F9A2-8299-697F-4B23-5962DCA7BF55}"/>
          </ac:picMkLst>
        </pc:picChg>
        <pc:picChg chg="add mod">
          <ac:chgData name="Liao, Tyler" userId="eeb6094a-726d-4974-bffc-fe9b9292a207" providerId="ADAL" clId="{A831DAB2-0178-48C1-83A1-F3F49C6B2C7B}" dt="2026-02-20T21:25:12.565" v="161" actId="14100"/>
          <ac:picMkLst>
            <pc:docMk/>
            <pc:sldMk cId="3498845789" sldId="262"/>
            <ac:picMk id="6" creationId="{AF275F19-0F45-3244-103C-37F3044D98C0}"/>
          </ac:picMkLst>
        </pc:picChg>
        <pc:picChg chg="add mod">
          <ac:chgData name="Liao, Tyler" userId="eeb6094a-726d-4974-bffc-fe9b9292a207" providerId="ADAL" clId="{A831DAB2-0178-48C1-83A1-F3F49C6B2C7B}" dt="2026-02-20T21:25:08.652" v="160" actId="14100"/>
          <ac:picMkLst>
            <pc:docMk/>
            <pc:sldMk cId="3498845789" sldId="262"/>
            <ac:picMk id="17" creationId="{449C5417-0D08-56E1-40FB-CFD74FBFF50E}"/>
          </ac:picMkLst>
        </pc:picChg>
        <pc:picChg chg="add mod">
          <ac:chgData name="Liao, Tyler" userId="eeb6094a-726d-4974-bffc-fe9b9292a207" providerId="ADAL" clId="{A831DAB2-0178-48C1-83A1-F3F49C6B2C7B}" dt="2026-02-20T21:26:56.103" v="176" actId="1076"/>
          <ac:picMkLst>
            <pc:docMk/>
            <pc:sldMk cId="3498845789" sldId="262"/>
            <ac:picMk id="19" creationId="{860CFDCC-B873-8CFA-1171-F8EFEF47BA6A}"/>
          </ac:picMkLst>
        </pc:picChg>
      </pc:sldChg>
      <pc:sldChg chg="addSp delSp modSp new mod ord">
        <pc:chgData name="Liao, Tyler" userId="eeb6094a-726d-4974-bffc-fe9b9292a207" providerId="ADAL" clId="{A831DAB2-0178-48C1-83A1-F3F49C6B2C7B}" dt="2026-02-20T21:46:13.559" v="449"/>
        <pc:sldMkLst>
          <pc:docMk/>
          <pc:sldMk cId="1497516842" sldId="263"/>
        </pc:sldMkLst>
        <pc:spChg chg="add mod">
          <ac:chgData name="Liao, Tyler" userId="eeb6094a-726d-4974-bffc-fe9b9292a207" providerId="ADAL" clId="{A831DAB2-0178-48C1-83A1-F3F49C6B2C7B}" dt="2026-02-20T21:44:04.141" v="197" actId="20577"/>
          <ac:spMkLst>
            <pc:docMk/>
            <pc:sldMk cId="1497516842" sldId="263"/>
            <ac:spMk id="11" creationId="{F15E4044-A283-2CBE-1927-A887E9CAB869}"/>
          </ac:spMkLst>
        </pc:spChg>
        <pc:spChg chg="add mod">
          <ac:chgData name="Liao, Tyler" userId="eeb6094a-726d-4974-bffc-fe9b9292a207" providerId="ADAL" clId="{A831DAB2-0178-48C1-83A1-F3F49C6B2C7B}" dt="2026-02-20T21:44:46.309" v="264" actId="1076"/>
          <ac:spMkLst>
            <pc:docMk/>
            <pc:sldMk cId="1497516842" sldId="263"/>
            <ac:spMk id="12" creationId="{3AA6C7A9-ABCF-707C-34F2-2500440E92AE}"/>
          </ac:spMkLst>
        </pc:spChg>
        <pc:spChg chg="add mod">
          <ac:chgData name="Liao, Tyler" userId="eeb6094a-726d-4974-bffc-fe9b9292a207" providerId="ADAL" clId="{A831DAB2-0178-48C1-83A1-F3F49C6B2C7B}" dt="2026-02-20T21:45:07.594" v="318" actId="20577"/>
          <ac:spMkLst>
            <pc:docMk/>
            <pc:sldMk cId="1497516842" sldId="263"/>
            <ac:spMk id="13" creationId="{EA719F01-AFE1-8ABC-5CFB-D6338A6BD442}"/>
          </ac:spMkLst>
        </pc:spChg>
        <pc:spChg chg="add mod">
          <ac:chgData name="Liao, Tyler" userId="eeb6094a-726d-4974-bffc-fe9b9292a207" providerId="ADAL" clId="{A831DAB2-0178-48C1-83A1-F3F49C6B2C7B}" dt="2026-02-20T21:46:11.326" v="447" actId="1076"/>
          <ac:spMkLst>
            <pc:docMk/>
            <pc:sldMk cId="1497516842" sldId="263"/>
            <ac:spMk id="14" creationId="{00EEDC08-050F-B7A1-A2CD-3C788ED78762}"/>
          </ac:spMkLst>
        </pc:spChg>
        <pc:picChg chg="add mod modCrop">
          <ac:chgData name="Liao, Tyler" userId="eeb6094a-726d-4974-bffc-fe9b9292a207" providerId="ADAL" clId="{A831DAB2-0178-48C1-83A1-F3F49C6B2C7B}" dt="2026-02-20T21:42:13.445" v="186" actId="14100"/>
          <ac:picMkLst>
            <pc:docMk/>
            <pc:sldMk cId="1497516842" sldId="263"/>
            <ac:picMk id="5" creationId="{DEDE0334-D155-1803-83E9-36A82AE9AC42}"/>
          </ac:picMkLst>
        </pc:picChg>
        <pc:picChg chg="add mod">
          <ac:chgData name="Liao, Tyler" userId="eeb6094a-726d-4974-bffc-fe9b9292a207" providerId="ADAL" clId="{A831DAB2-0178-48C1-83A1-F3F49C6B2C7B}" dt="2026-02-20T21:42:34.671" v="189" actId="14100"/>
          <ac:picMkLst>
            <pc:docMk/>
            <pc:sldMk cId="1497516842" sldId="263"/>
            <ac:picMk id="7" creationId="{116F89BF-442D-8336-DED5-CA4DF5BAC343}"/>
          </ac:picMkLst>
        </pc:picChg>
        <pc:picChg chg="add mod">
          <ac:chgData name="Liao, Tyler" userId="eeb6094a-726d-4974-bffc-fe9b9292a207" providerId="ADAL" clId="{A831DAB2-0178-48C1-83A1-F3F49C6B2C7B}" dt="2026-02-20T21:44:26.461" v="199" actId="14100"/>
          <ac:picMkLst>
            <pc:docMk/>
            <pc:sldMk cId="1497516842" sldId="263"/>
            <ac:picMk id="9" creationId="{EFE042D3-62D0-F503-0B89-51D54A38FB79}"/>
          </ac:picMkLst>
        </pc:picChg>
      </pc:sldChg>
    </pc:docChg>
  </pc:docChgLst>
  <pc:docChgLst>
    <pc:chgData name="Lowe, Cameron" userId="9390f518-e7c7-4b9a-b182-b06468bfeead" providerId="ADAL" clId="{0324EC46-11D8-4335-BA83-6BAD51B0CB6B}"/>
    <pc:docChg chg="undo redo custSel addSld modSld">
      <pc:chgData name="Lowe, Cameron" userId="9390f518-e7c7-4b9a-b182-b06468bfeead" providerId="ADAL" clId="{0324EC46-11D8-4335-BA83-6BAD51B0CB6B}" dt="2026-02-25T22:20:58.946" v="120" actId="14100"/>
      <pc:docMkLst>
        <pc:docMk/>
      </pc:docMkLst>
      <pc:sldChg chg="addSp delSp modSp add mod">
        <pc:chgData name="Lowe, Cameron" userId="9390f518-e7c7-4b9a-b182-b06468bfeead" providerId="ADAL" clId="{0324EC46-11D8-4335-BA83-6BAD51B0CB6B}" dt="2026-02-25T22:20:58.946" v="120" actId="14100"/>
        <pc:sldMkLst>
          <pc:docMk/>
          <pc:sldMk cId="3865682638" sldId="264"/>
        </pc:sldMkLst>
        <pc:spChg chg="mod">
          <ac:chgData name="Lowe, Cameron" userId="9390f518-e7c7-4b9a-b182-b06468bfeead" providerId="ADAL" clId="{0324EC46-11D8-4335-BA83-6BAD51B0CB6B}" dt="2026-02-25T21:54:15.423" v="21" actId="20577"/>
          <ac:spMkLst>
            <pc:docMk/>
            <pc:sldMk cId="3865682638" sldId="264"/>
            <ac:spMk id="3" creationId="{83C2EEA8-9D3B-6FE3-5B9F-D0C5456E4135}"/>
          </ac:spMkLst>
        </pc:spChg>
        <pc:spChg chg="add mod">
          <ac:chgData name="Lowe, Cameron" userId="9390f518-e7c7-4b9a-b182-b06468bfeead" providerId="ADAL" clId="{0324EC46-11D8-4335-BA83-6BAD51B0CB6B}" dt="2026-02-25T22:04:45.813" v="50" actId="1076"/>
          <ac:spMkLst>
            <pc:docMk/>
            <pc:sldMk cId="3865682638" sldId="264"/>
            <ac:spMk id="10" creationId="{D3B8981A-598B-FFB1-D741-B5DF1AA17061}"/>
          </ac:spMkLst>
        </pc:spChg>
        <pc:spChg chg="add mod">
          <ac:chgData name="Lowe, Cameron" userId="9390f518-e7c7-4b9a-b182-b06468bfeead" providerId="ADAL" clId="{0324EC46-11D8-4335-BA83-6BAD51B0CB6B}" dt="2026-02-25T22:05:13.718" v="69" actId="1076"/>
          <ac:spMkLst>
            <pc:docMk/>
            <pc:sldMk cId="3865682638" sldId="264"/>
            <ac:spMk id="19" creationId="{84B1BD39-88F3-841F-2E3C-20551F564DE9}"/>
          </ac:spMkLst>
        </pc:spChg>
        <pc:spChg chg="add mod">
          <ac:chgData name="Lowe, Cameron" userId="9390f518-e7c7-4b9a-b182-b06468bfeead" providerId="ADAL" clId="{0324EC46-11D8-4335-BA83-6BAD51B0CB6B}" dt="2026-02-25T22:05:44.603" v="82" actId="1076"/>
          <ac:spMkLst>
            <pc:docMk/>
            <pc:sldMk cId="3865682638" sldId="264"/>
            <ac:spMk id="23" creationId="{B29D6B35-D210-00C6-9C60-37EC2237298F}"/>
          </ac:spMkLst>
        </pc:spChg>
        <pc:picChg chg="add mod">
          <ac:chgData name="Lowe, Cameron" userId="9390f518-e7c7-4b9a-b182-b06468bfeead" providerId="ADAL" clId="{0324EC46-11D8-4335-BA83-6BAD51B0CB6B}" dt="2026-02-25T22:04:39.029" v="49" actId="1076"/>
          <ac:picMkLst>
            <pc:docMk/>
            <pc:sldMk cId="3865682638" sldId="264"/>
            <ac:picMk id="12" creationId="{F34D8BD9-D759-4D01-3298-EB6F8A38DFF8}"/>
          </ac:picMkLst>
        </pc:picChg>
        <pc:picChg chg="add mod">
          <ac:chgData name="Lowe, Cameron" userId="9390f518-e7c7-4b9a-b182-b06468bfeead" providerId="ADAL" clId="{0324EC46-11D8-4335-BA83-6BAD51B0CB6B}" dt="2026-02-25T22:04:48.245" v="51" actId="1076"/>
          <ac:picMkLst>
            <pc:docMk/>
            <pc:sldMk cId="3865682638" sldId="264"/>
            <ac:picMk id="14" creationId="{95894552-4D0B-203F-95BE-A4ACAECF646D}"/>
          </ac:picMkLst>
        </pc:picChg>
        <pc:picChg chg="add mod">
          <ac:chgData name="Lowe, Cameron" userId="9390f518-e7c7-4b9a-b182-b06468bfeead" providerId="ADAL" clId="{0324EC46-11D8-4335-BA83-6BAD51B0CB6B}" dt="2026-02-25T22:04:07.059" v="43" actId="1076"/>
          <ac:picMkLst>
            <pc:docMk/>
            <pc:sldMk cId="3865682638" sldId="264"/>
            <ac:picMk id="18" creationId="{86D09CC2-A20E-EC11-38A5-A1E3C02FD14D}"/>
          </ac:picMkLst>
        </pc:picChg>
        <pc:picChg chg="add mod">
          <ac:chgData name="Lowe, Cameron" userId="9390f518-e7c7-4b9a-b182-b06468bfeead" providerId="ADAL" clId="{0324EC46-11D8-4335-BA83-6BAD51B0CB6B}" dt="2026-02-25T22:20:58.946" v="120" actId="14100"/>
          <ac:picMkLst>
            <pc:docMk/>
            <pc:sldMk cId="3865682638" sldId="264"/>
            <ac:picMk id="29" creationId="{D139981E-6EBF-B991-857B-A1332889D8BF}"/>
          </ac:picMkLst>
        </pc:picChg>
        <pc:picChg chg="add mod">
          <ac:chgData name="Lowe, Cameron" userId="9390f518-e7c7-4b9a-b182-b06468bfeead" providerId="ADAL" clId="{0324EC46-11D8-4335-BA83-6BAD51B0CB6B}" dt="2026-02-25T22:20:52.966" v="117" actId="14100"/>
          <ac:picMkLst>
            <pc:docMk/>
            <pc:sldMk cId="3865682638" sldId="264"/>
            <ac:picMk id="31" creationId="{E3611787-BCB0-4F30-B875-DDF5ACEF7137}"/>
          </ac:picMkLst>
        </pc:picChg>
        <pc:picChg chg="add mod">
          <ac:chgData name="Lowe, Cameron" userId="9390f518-e7c7-4b9a-b182-b06468bfeead" providerId="ADAL" clId="{0324EC46-11D8-4335-BA83-6BAD51B0CB6B}" dt="2026-02-25T22:20:38.581" v="109" actId="1076"/>
          <ac:picMkLst>
            <pc:docMk/>
            <pc:sldMk cId="3865682638" sldId="264"/>
            <ac:picMk id="33" creationId="{6D20226F-875D-CFC6-C4C3-A5958BB0963E}"/>
          </ac:picMkLst>
        </pc:picChg>
        <pc:cxnChg chg="add mod">
          <ac:chgData name="Lowe, Cameron" userId="9390f518-e7c7-4b9a-b182-b06468bfeead" providerId="ADAL" clId="{0324EC46-11D8-4335-BA83-6BAD51B0CB6B}" dt="2026-02-25T22:05:21.531" v="71" actId="14100"/>
          <ac:cxnSpMkLst>
            <pc:docMk/>
            <pc:sldMk cId="3865682638" sldId="264"/>
            <ac:cxnSpMk id="21" creationId="{863F3925-B012-5A53-A4AC-70F4FC3D63DD}"/>
          </ac:cxnSpMkLst>
        </pc:cxnChg>
        <pc:cxnChg chg="add">
          <ac:chgData name="Lowe, Cameron" userId="9390f518-e7c7-4b9a-b182-b06468bfeead" providerId="ADAL" clId="{0324EC46-11D8-4335-BA83-6BAD51B0CB6B}" dt="2026-02-25T22:05:48.392" v="83" actId="11529"/>
          <ac:cxnSpMkLst>
            <pc:docMk/>
            <pc:sldMk cId="3865682638" sldId="264"/>
            <ac:cxnSpMk id="25" creationId="{50E03D53-E8AE-6F1D-F9B4-89E8A27BB25E}"/>
          </ac:cxnSpMkLst>
        </pc:cxnChg>
      </pc:sldChg>
    </pc:docChg>
  </pc:docChgLst>
  <pc:docChgLst>
    <pc:chgData name="Cao, Chikai" userId="S::ccao10@ur.rochester.edu::24e40992-dc94-40a7-b043-9db8af5ceeae" providerId="AD" clId="Web-{53575AF1-F8EE-D48A-3DDB-C714C5FE21ED}"/>
    <pc:docChg chg="addSld modSld">
      <pc:chgData name="Cao, Chikai" userId="S::ccao10@ur.rochester.edu::24e40992-dc94-40a7-b043-9db8af5ceeae" providerId="AD" clId="Web-{53575AF1-F8EE-D48A-3DDB-C714C5FE21ED}" dt="2026-03-02T21:18:38.671" v="80" actId="20577"/>
      <pc:docMkLst>
        <pc:docMk/>
      </pc:docMkLst>
      <pc:sldChg chg="addSp delSp modSp">
        <pc:chgData name="Cao, Chikai" userId="S::ccao10@ur.rochester.edu::24e40992-dc94-40a7-b043-9db8af5ceeae" providerId="AD" clId="Web-{53575AF1-F8EE-D48A-3DDB-C714C5FE21ED}" dt="2026-03-02T21:18:38.671" v="80" actId="20577"/>
        <pc:sldMkLst>
          <pc:docMk/>
          <pc:sldMk cId="4203940982" sldId="278"/>
        </pc:sldMkLst>
        <pc:spChg chg="mod">
          <ac:chgData name="Cao, Chikai" userId="S::ccao10@ur.rochester.edu::24e40992-dc94-40a7-b043-9db8af5ceeae" providerId="AD" clId="Web-{53575AF1-F8EE-D48A-3DDB-C714C5FE21ED}" dt="2026-03-02T20:51:21.329" v="8" actId="20577"/>
          <ac:spMkLst>
            <pc:docMk/>
            <pc:sldMk cId="4203940982" sldId="278"/>
            <ac:spMk id="7" creationId="{C1C673CD-3615-119D-8CDA-BF1B34132459}"/>
          </ac:spMkLst>
        </pc:spChg>
        <pc:spChg chg="mod">
          <ac:chgData name="Cao, Chikai" userId="S::ccao10@ur.rochester.edu::24e40992-dc94-40a7-b043-9db8af5ceeae" providerId="AD" clId="Web-{53575AF1-F8EE-D48A-3DDB-C714C5FE21ED}" dt="2026-03-02T21:18:38.671" v="80" actId="20577"/>
          <ac:spMkLst>
            <pc:docMk/>
            <pc:sldMk cId="4203940982" sldId="278"/>
            <ac:spMk id="10" creationId="{A60BB8EB-4C30-490F-8389-5D100D98F199}"/>
          </ac:spMkLst>
        </pc:spChg>
        <pc:picChg chg="add del mod">
          <ac:chgData name="Cao, Chikai" userId="S::ccao10@ur.rochester.edu::24e40992-dc94-40a7-b043-9db8af5ceeae" providerId="AD" clId="Web-{53575AF1-F8EE-D48A-3DDB-C714C5FE21ED}" dt="2026-03-02T20:53:14.928" v="15"/>
          <ac:picMkLst>
            <pc:docMk/>
            <pc:sldMk cId="4203940982" sldId="278"/>
            <ac:picMk id="4" creationId="{758E5761-DC27-4CB8-C524-A9249F75C7B1}"/>
          </ac:picMkLst>
        </pc:picChg>
        <pc:picChg chg="add mod">
          <ac:chgData name="Cao, Chikai" userId="S::ccao10@ur.rochester.edu::24e40992-dc94-40a7-b043-9db8af5ceeae" providerId="AD" clId="Web-{53575AF1-F8EE-D48A-3DDB-C714C5FE21ED}" dt="2026-03-02T20:53:23.115" v="19" actId="1076"/>
          <ac:picMkLst>
            <pc:docMk/>
            <pc:sldMk cId="4203940982" sldId="278"/>
            <ac:picMk id="5" creationId="{C4D5A087-A2C5-A4E0-E05F-5DF49C6FF89A}"/>
          </ac:picMkLst>
        </pc:picChg>
      </pc:sldChg>
      <pc:sldChg chg="addSp delSp modSp add replId">
        <pc:chgData name="Cao, Chikai" userId="S::ccao10@ur.rochester.edu::24e40992-dc94-40a7-b043-9db8af5ceeae" providerId="AD" clId="Web-{53575AF1-F8EE-D48A-3DDB-C714C5FE21ED}" dt="2026-03-02T21:18:02.200" v="75" actId="20577"/>
        <pc:sldMkLst>
          <pc:docMk/>
          <pc:sldMk cId="3810720891" sldId="279"/>
        </pc:sldMkLst>
        <pc:spChg chg="mod">
          <ac:chgData name="Cao, Chikai" userId="S::ccao10@ur.rochester.edu::24e40992-dc94-40a7-b043-9db8af5ceeae" providerId="AD" clId="Web-{53575AF1-F8EE-D48A-3DDB-C714C5FE21ED}" dt="2026-03-02T21:06:01.393" v="42" actId="20577"/>
          <ac:spMkLst>
            <pc:docMk/>
            <pc:sldMk cId="3810720891" sldId="279"/>
            <ac:spMk id="7" creationId="{9474FE5E-EAE8-46FC-969E-94175BC58A03}"/>
          </ac:spMkLst>
        </pc:spChg>
        <pc:spChg chg="mod">
          <ac:chgData name="Cao, Chikai" userId="S::ccao10@ur.rochester.edu::24e40992-dc94-40a7-b043-9db8af5ceeae" providerId="AD" clId="Web-{53575AF1-F8EE-D48A-3DDB-C714C5FE21ED}" dt="2026-03-02T21:18:02.200" v="75" actId="20577"/>
          <ac:spMkLst>
            <pc:docMk/>
            <pc:sldMk cId="3810720891" sldId="279"/>
            <ac:spMk id="10" creationId="{9B6A9D02-0801-68DB-6087-0A23B5FD0343}"/>
          </ac:spMkLst>
        </pc:spChg>
        <pc:picChg chg="del">
          <ac:chgData name="Cao, Chikai" userId="S::ccao10@ur.rochester.edu::24e40992-dc94-40a7-b043-9db8af5ceeae" providerId="AD" clId="Web-{53575AF1-F8EE-D48A-3DDB-C714C5FE21ED}" dt="2026-03-02T21:00:13.703" v="25"/>
          <ac:picMkLst>
            <pc:docMk/>
            <pc:sldMk cId="3810720891" sldId="279"/>
            <ac:picMk id="2" creationId="{CD48CDFC-CBDD-22EB-39A7-19176291F81B}"/>
          </ac:picMkLst>
        </pc:picChg>
        <pc:picChg chg="add mod">
          <ac:chgData name="Cao, Chikai" userId="S::ccao10@ur.rochester.edu::24e40992-dc94-40a7-b043-9db8af5ceeae" providerId="AD" clId="Web-{53575AF1-F8EE-D48A-3DDB-C714C5FE21ED}" dt="2026-03-02T21:00:12.078" v="24" actId="1076"/>
          <ac:picMkLst>
            <pc:docMk/>
            <pc:sldMk cId="3810720891" sldId="279"/>
            <ac:picMk id="4" creationId="{2AE88C83-7528-AD9C-16BC-0EDDE619AA48}"/>
          </ac:picMkLst>
        </pc:picChg>
        <pc:picChg chg="del">
          <ac:chgData name="Cao, Chikai" userId="S::ccao10@ur.rochester.edu::24e40992-dc94-40a7-b043-9db8af5ceeae" providerId="AD" clId="Web-{53575AF1-F8EE-D48A-3DDB-C714C5FE21ED}" dt="2026-03-02T21:00:04.859" v="21"/>
          <ac:picMkLst>
            <pc:docMk/>
            <pc:sldMk cId="3810720891" sldId="279"/>
            <ac:picMk id="5" creationId="{B6A92E9F-C3C4-F0FA-5F19-DF9F1FFAC181}"/>
          </ac:picMkLst>
        </pc:picChg>
        <pc:picChg chg="add mod">
          <ac:chgData name="Cao, Chikai" userId="S::ccao10@ur.rochester.edu::24e40992-dc94-40a7-b043-9db8af5ceeae" providerId="AD" clId="Web-{53575AF1-F8EE-D48A-3DDB-C714C5FE21ED}" dt="2026-03-02T21:05:18.485" v="28" actId="1076"/>
          <ac:picMkLst>
            <pc:docMk/>
            <pc:sldMk cId="3810720891" sldId="279"/>
            <ac:picMk id="6" creationId="{B8AB932F-2165-A18D-8ECF-429C29B4BF89}"/>
          </ac:picMkLst>
        </pc:picChg>
      </pc:sldChg>
      <pc:sldChg chg="addSp delSp modSp add replId">
        <pc:chgData name="Cao, Chikai" userId="S::ccao10@ur.rochester.edu::24e40992-dc94-40a7-b043-9db8af5ceeae" providerId="AD" clId="Web-{53575AF1-F8EE-D48A-3DDB-C714C5FE21ED}" dt="2026-03-02T21:17:24.041" v="69" actId="20577"/>
        <pc:sldMkLst>
          <pc:docMk/>
          <pc:sldMk cId="2974413977" sldId="280"/>
        </pc:sldMkLst>
        <pc:spChg chg="mod">
          <ac:chgData name="Cao, Chikai" userId="S::ccao10@ur.rochester.edu::24e40992-dc94-40a7-b043-9db8af5ceeae" providerId="AD" clId="Web-{53575AF1-F8EE-D48A-3DDB-C714C5FE21ED}" dt="2026-03-02T21:15:14.403" v="53" actId="20577"/>
          <ac:spMkLst>
            <pc:docMk/>
            <pc:sldMk cId="2974413977" sldId="280"/>
            <ac:spMk id="7" creationId="{A2AFEA8B-5391-1C4F-6FC0-96C5740E904E}"/>
          </ac:spMkLst>
        </pc:spChg>
        <pc:spChg chg="mod">
          <ac:chgData name="Cao, Chikai" userId="S::ccao10@ur.rochester.edu::24e40992-dc94-40a7-b043-9db8af5ceeae" providerId="AD" clId="Web-{53575AF1-F8EE-D48A-3DDB-C714C5FE21ED}" dt="2026-03-02T21:17:24.041" v="69" actId="20577"/>
          <ac:spMkLst>
            <pc:docMk/>
            <pc:sldMk cId="2974413977" sldId="280"/>
            <ac:spMk id="10" creationId="{F3F4B2B3-ABE9-EE93-BD44-43C01E336FCD}"/>
          </ac:spMkLst>
        </pc:spChg>
        <pc:picChg chg="add mod">
          <ac:chgData name="Cao, Chikai" userId="S::ccao10@ur.rochester.edu::24e40992-dc94-40a7-b043-9db8af5ceeae" providerId="AD" clId="Web-{53575AF1-F8EE-D48A-3DDB-C714C5FE21ED}" dt="2026-03-02T21:15:49.095" v="60" actId="14100"/>
          <ac:picMkLst>
            <pc:docMk/>
            <pc:sldMk cId="2974413977" sldId="280"/>
            <ac:picMk id="2" creationId="{6B96786F-DB69-CA1B-118A-52140A1398AC}"/>
          </ac:picMkLst>
        </pc:picChg>
        <pc:picChg chg="del">
          <ac:chgData name="Cao, Chikai" userId="S::ccao10@ur.rochester.edu::24e40992-dc94-40a7-b043-9db8af5ceeae" providerId="AD" clId="Web-{53575AF1-F8EE-D48A-3DDB-C714C5FE21ED}" dt="2026-03-02T21:14:49.853" v="44"/>
          <ac:picMkLst>
            <pc:docMk/>
            <pc:sldMk cId="2974413977" sldId="280"/>
            <ac:picMk id="4" creationId="{FB972EF4-19D9-D4FD-0518-80CD9B30C49C}"/>
          </ac:picMkLst>
        </pc:picChg>
        <pc:picChg chg="add mod">
          <ac:chgData name="Cao, Chikai" userId="S::ccao10@ur.rochester.edu::24e40992-dc94-40a7-b043-9db8af5ceeae" providerId="AD" clId="Web-{53575AF1-F8EE-D48A-3DDB-C714C5FE21ED}" dt="2026-03-02T21:16:25.301" v="64" actId="1076"/>
          <ac:picMkLst>
            <pc:docMk/>
            <pc:sldMk cId="2974413977" sldId="280"/>
            <ac:picMk id="5" creationId="{CE373E17-3786-534A-E392-BC56BA7236A4}"/>
          </ac:picMkLst>
        </pc:picChg>
        <pc:picChg chg="del">
          <ac:chgData name="Cao, Chikai" userId="S::ccao10@ur.rochester.edu::24e40992-dc94-40a7-b043-9db8af5ceeae" providerId="AD" clId="Web-{53575AF1-F8EE-D48A-3DDB-C714C5FE21ED}" dt="2026-03-02T21:16:21.410" v="61"/>
          <ac:picMkLst>
            <pc:docMk/>
            <pc:sldMk cId="2974413977" sldId="280"/>
            <ac:picMk id="6" creationId="{20F8C688-733A-FFAA-0964-8B8CB269C639}"/>
          </ac:picMkLst>
        </pc:picChg>
      </pc:sldChg>
    </pc:docChg>
  </pc:docChgLst>
  <pc:docChgLst>
    <pc:chgData name="Groeschel, Hayden" userId="5c1d3fc9-0fa3-4d3d-8401-22c889d25483" providerId="ADAL" clId="{7CC0D674-9189-4355-8B29-52721A76F8FF}"/>
    <pc:docChg chg="undo custSel addSld delSld modSld sldOrd addSection delSection">
      <pc:chgData name="Groeschel, Hayden" userId="5c1d3fc9-0fa3-4d3d-8401-22c889d25483" providerId="ADAL" clId="{7CC0D674-9189-4355-8B29-52721A76F8FF}" dt="2026-03-03T00:07:27.199" v="2110" actId="20577"/>
      <pc:docMkLst>
        <pc:docMk/>
      </pc:docMkLst>
      <pc:sldChg chg="addSp modSp new mod ord">
        <pc:chgData name="Groeschel, Hayden" userId="5c1d3fc9-0fa3-4d3d-8401-22c889d25483" providerId="ADAL" clId="{7CC0D674-9189-4355-8B29-52721A76F8FF}" dt="2026-03-02T18:43:33.782" v="117" actId="14100"/>
        <pc:sldMkLst>
          <pc:docMk/>
          <pc:sldMk cId="175096002" sldId="267"/>
        </pc:sldMkLst>
        <pc:spChg chg="add mod">
          <ac:chgData name="Groeschel, Hayden" userId="5c1d3fc9-0fa3-4d3d-8401-22c889d25483" providerId="ADAL" clId="{7CC0D674-9189-4355-8B29-52721A76F8FF}" dt="2026-03-02T18:40:39.912" v="49"/>
          <ac:spMkLst>
            <pc:docMk/>
            <pc:sldMk cId="175096002" sldId="267"/>
            <ac:spMk id="2" creationId="{F65E1610-2D6C-533C-3421-04A1B3F25AAE}"/>
          </ac:spMkLst>
        </pc:spChg>
        <pc:spChg chg="add mod">
          <ac:chgData name="Groeschel, Hayden" userId="5c1d3fc9-0fa3-4d3d-8401-22c889d25483" providerId="ADAL" clId="{7CC0D674-9189-4355-8B29-52721A76F8FF}" dt="2026-03-02T18:43:33.782" v="117" actId="14100"/>
          <ac:spMkLst>
            <pc:docMk/>
            <pc:sldMk cId="175096002" sldId="267"/>
            <ac:spMk id="8" creationId="{E1650C8C-BCD3-5EC2-D8B9-08798B150F72}"/>
          </ac:spMkLst>
        </pc:spChg>
        <pc:spChg chg="add mod">
          <ac:chgData name="Groeschel, Hayden" userId="5c1d3fc9-0fa3-4d3d-8401-22c889d25483" providerId="ADAL" clId="{7CC0D674-9189-4355-8B29-52721A76F8FF}" dt="2026-03-02T18:40:55.844" v="55" actId="1076"/>
          <ac:spMkLst>
            <pc:docMk/>
            <pc:sldMk cId="175096002" sldId="267"/>
            <ac:spMk id="9" creationId="{2EEE190A-A2AE-CC4A-774F-5F5B916BBE2B}"/>
          </ac:spMkLst>
        </pc:spChg>
        <pc:picChg chg="add mod">
          <ac:chgData name="Groeschel, Hayden" userId="5c1d3fc9-0fa3-4d3d-8401-22c889d25483" providerId="ADAL" clId="{7CC0D674-9189-4355-8B29-52721A76F8FF}" dt="2026-03-02T18:40:48.174" v="53" actId="1076"/>
          <ac:picMkLst>
            <pc:docMk/>
            <pc:sldMk cId="175096002" sldId="267"/>
            <ac:picMk id="6" creationId="{E80E8740-8D23-2A78-12C9-9AF7EE6D8FFE}"/>
          </ac:picMkLst>
        </pc:picChg>
        <pc:picChg chg="add mod">
          <ac:chgData name="Groeschel, Hayden" userId="5c1d3fc9-0fa3-4d3d-8401-22c889d25483" providerId="ADAL" clId="{7CC0D674-9189-4355-8B29-52721A76F8FF}" dt="2026-03-02T18:40:57.380" v="56" actId="1076"/>
          <ac:picMkLst>
            <pc:docMk/>
            <pc:sldMk cId="175096002" sldId="267"/>
            <ac:picMk id="11" creationId="{3F6DE4D6-44FE-0CDE-D382-766CF882FA1F}"/>
          </ac:picMkLst>
        </pc:picChg>
      </pc:sldChg>
      <pc:sldChg chg="delSp modSp add mod ord">
        <pc:chgData name="Groeschel, Hayden" userId="5c1d3fc9-0fa3-4d3d-8401-22c889d25483" providerId="ADAL" clId="{7CC0D674-9189-4355-8B29-52721A76F8FF}" dt="2026-03-02T23:08:34.672" v="2098"/>
        <pc:sldMkLst>
          <pc:docMk/>
          <pc:sldMk cId="1971825388" sldId="269"/>
        </pc:sldMkLst>
        <pc:spChg chg="mod">
          <ac:chgData name="Groeschel, Hayden" userId="5c1d3fc9-0fa3-4d3d-8401-22c889d25483" providerId="ADAL" clId="{7CC0D674-9189-4355-8B29-52721A76F8FF}" dt="2026-03-02T18:40:21.502" v="46" actId="20577"/>
          <ac:spMkLst>
            <pc:docMk/>
            <pc:sldMk cId="1971825388" sldId="269"/>
            <ac:spMk id="3" creationId="{DEB0BB09-5DC0-5A9F-0719-40EF9882C3F2}"/>
          </ac:spMkLst>
        </pc:spChg>
        <pc:spChg chg="mod">
          <ac:chgData name="Groeschel, Hayden" userId="5c1d3fc9-0fa3-4d3d-8401-22c889d25483" providerId="ADAL" clId="{7CC0D674-9189-4355-8B29-52721A76F8FF}" dt="2026-03-02T18:43:49.719" v="120" actId="1076"/>
          <ac:spMkLst>
            <pc:docMk/>
            <pc:sldMk cId="1971825388" sldId="269"/>
            <ac:spMk id="7" creationId="{AEAF289E-1A85-24E8-2AD3-2E4EFF6755F5}"/>
          </ac:spMkLst>
        </pc:spChg>
        <pc:spChg chg="del">
          <ac:chgData name="Groeschel, Hayden" userId="5c1d3fc9-0fa3-4d3d-8401-22c889d25483" providerId="ADAL" clId="{7CC0D674-9189-4355-8B29-52721A76F8FF}" dt="2026-03-02T18:39:30.363" v="8" actId="21"/>
          <ac:spMkLst>
            <pc:docMk/>
            <pc:sldMk cId="1971825388" sldId="269"/>
            <ac:spMk id="8" creationId="{E1650C8C-BCD3-5EC2-D8B9-08798B150F72}"/>
          </ac:spMkLst>
        </pc:spChg>
        <pc:spChg chg="del">
          <ac:chgData name="Groeschel, Hayden" userId="5c1d3fc9-0fa3-4d3d-8401-22c889d25483" providerId="ADAL" clId="{7CC0D674-9189-4355-8B29-52721A76F8FF}" dt="2026-03-02T18:39:30.363" v="8" actId="21"/>
          <ac:spMkLst>
            <pc:docMk/>
            <pc:sldMk cId="1971825388" sldId="269"/>
            <ac:spMk id="9" creationId="{2EEE190A-A2AE-CC4A-774F-5F5B916BBE2B}"/>
          </ac:spMkLst>
        </pc:spChg>
        <pc:spChg chg="mod">
          <ac:chgData name="Groeschel, Hayden" userId="5c1d3fc9-0fa3-4d3d-8401-22c889d25483" providerId="ADAL" clId="{7CC0D674-9189-4355-8B29-52721A76F8FF}" dt="2026-03-02T18:39:39.659" v="9" actId="1076"/>
          <ac:spMkLst>
            <pc:docMk/>
            <pc:sldMk cId="1971825388" sldId="269"/>
            <ac:spMk id="10" creationId="{21C6D5EA-6908-ABE7-D54B-A081242A6C02}"/>
          </ac:spMkLst>
        </pc:spChg>
        <pc:picChg chg="mod">
          <ac:chgData name="Groeschel, Hayden" userId="5c1d3fc9-0fa3-4d3d-8401-22c889d25483" providerId="ADAL" clId="{7CC0D674-9189-4355-8B29-52721A76F8FF}" dt="2026-03-02T18:40:25.002" v="47" actId="1076"/>
          <ac:picMkLst>
            <pc:docMk/>
            <pc:sldMk cId="1971825388" sldId="269"/>
            <ac:picMk id="4" creationId="{4620C299-C83B-5F7C-2727-09BB3D6D1951}"/>
          </ac:picMkLst>
        </pc:picChg>
        <pc:picChg chg="mod">
          <ac:chgData name="Groeschel, Hayden" userId="5c1d3fc9-0fa3-4d3d-8401-22c889d25483" providerId="ADAL" clId="{7CC0D674-9189-4355-8B29-52721A76F8FF}" dt="2026-03-02T18:39:41.469" v="10" actId="1076"/>
          <ac:picMkLst>
            <pc:docMk/>
            <pc:sldMk cId="1971825388" sldId="269"/>
            <ac:picMk id="5" creationId="{F1E4CE72-0922-5992-410E-420531FE2F6B}"/>
          </ac:picMkLst>
        </pc:picChg>
        <pc:picChg chg="del">
          <ac:chgData name="Groeschel, Hayden" userId="5c1d3fc9-0fa3-4d3d-8401-22c889d25483" providerId="ADAL" clId="{7CC0D674-9189-4355-8B29-52721A76F8FF}" dt="2026-03-02T18:39:30.363" v="8" actId="21"/>
          <ac:picMkLst>
            <pc:docMk/>
            <pc:sldMk cId="1971825388" sldId="269"/>
            <ac:picMk id="6" creationId="{E80E8740-8D23-2A78-12C9-9AF7EE6D8FFE}"/>
          </ac:picMkLst>
        </pc:picChg>
        <pc:picChg chg="del">
          <ac:chgData name="Groeschel, Hayden" userId="5c1d3fc9-0fa3-4d3d-8401-22c889d25483" providerId="ADAL" clId="{7CC0D674-9189-4355-8B29-52721A76F8FF}" dt="2026-03-02T18:39:30.363" v="8" actId="21"/>
          <ac:picMkLst>
            <pc:docMk/>
            <pc:sldMk cId="1971825388" sldId="269"/>
            <ac:picMk id="11" creationId="{3F6DE4D6-44FE-0CDE-D382-766CF882FA1F}"/>
          </ac:picMkLst>
        </pc:picChg>
      </pc:sldChg>
      <pc:sldChg chg="addSp delSp modSp add mod ord">
        <pc:chgData name="Groeschel, Hayden" userId="5c1d3fc9-0fa3-4d3d-8401-22c889d25483" providerId="ADAL" clId="{7CC0D674-9189-4355-8B29-52721A76F8FF}" dt="2026-03-02T18:43:07.118" v="109" actId="14100"/>
        <pc:sldMkLst>
          <pc:docMk/>
          <pc:sldMk cId="276121833" sldId="270"/>
        </pc:sldMkLst>
        <pc:spChg chg="add mod">
          <ac:chgData name="Groeschel, Hayden" userId="5c1d3fc9-0fa3-4d3d-8401-22c889d25483" providerId="ADAL" clId="{7CC0D674-9189-4355-8B29-52721A76F8FF}" dt="2026-03-02T18:42:48.383" v="102"/>
          <ac:spMkLst>
            <pc:docMk/>
            <pc:sldMk cId="276121833" sldId="270"/>
            <ac:spMk id="2" creationId="{150A4FEF-9CBB-E80C-04CA-E63DD321FA1B}"/>
          </ac:spMkLst>
        </pc:spChg>
        <pc:spChg chg="mod">
          <ac:chgData name="Groeschel, Hayden" userId="5c1d3fc9-0fa3-4d3d-8401-22c889d25483" providerId="ADAL" clId="{7CC0D674-9189-4355-8B29-52721A76F8FF}" dt="2026-03-02T18:42:55.704" v="105" actId="1076"/>
          <ac:spMkLst>
            <pc:docMk/>
            <pc:sldMk cId="276121833" sldId="270"/>
            <ac:spMk id="4" creationId="{924667B0-40A1-6ED6-4C2F-97F9DA3335B9}"/>
          </ac:spMkLst>
        </pc:spChg>
        <pc:spChg chg="del">
          <ac:chgData name="Groeschel, Hayden" userId="5c1d3fc9-0fa3-4d3d-8401-22c889d25483" providerId="ADAL" clId="{7CC0D674-9189-4355-8B29-52721A76F8FF}" dt="2026-03-02T18:42:45.241" v="101" actId="478"/>
          <ac:spMkLst>
            <pc:docMk/>
            <pc:sldMk cId="276121833" sldId="270"/>
            <ac:spMk id="5" creationId="{A51B5B5B-8133-CCE7-45B3-66D23F0604D5}"/>
          </ac:spMkLst>
        </pc:spChg>
        <pc:spChg chg="del">
          <ac:chgData name="Groeschel, Hayden" userId="5c1d3fc9-0fa3-4d3d-8401-22c889d25483" providerId="ADAL" clId="{7CC0D674-9189-4355-8B29-52721A76F8FF}" dt="2026-03-02T18:42:40.809" v="99" actId="21"/>
          <ac:spMkLst>
            <pc:docMk/>
            <pc:sldMk cId="276121833" sldId="270"/>
            <ac:spMk id="6" creationId="{1DE6A26A-7AC9-BA9D-3505-BA43A6E66F88}"/>
          </ac:spMkLst>
        </pc:spChg>
        <pc:spChg chg="del">
          <ac:chgData name="Groeschel, Hayden" userId="5c1d3fc9-0fa3-4d3d-8401-22c889d25483" providerId="ADAL" clId="{7CC0D674-9189-4355-8B29-52721A76F8FF}" dt="2026-03-02T18:42:40.809" v="99" actId="21"/>
          <ac:spMkLst>
            <pc:docMk/>
            <pc:sldMk cId="276121833" sldId="270"/>
            <ac:spMk id="8" creationId="{3E193029-40DD-40A1-51EA-6C25B47F73CA}"/>
          </ac:spMkLst>
        </pc:spChg>
        <pc:spChg chg="mod">
          <ac:chgData name="Groeschel, Hayden" userId="5c1d3fc9-0fa3-4d3d-8401-22c889d25483" providerId="ADAL" clId="{7CC0D674-9189-4355-8B29-52721A76F8FF}" dt="2026-03-02T18:42:58.622" v="106" actId="1076"/>
          <ac:spMkLst>
            <pc:docMk/>
            <pc:sldMk cId="276121833" sldId="270"/>
            <ac:spMk id="12" creationId="{8D5A6657-27E9-1C1B-229B-7A5800D62457}"/>
          </ac:spMkLst>
        </pc:spChg>
        <pc:picChg chg="mod">
          <ac:chgData name="Groeschel, Hayden" userId="5c1d3fc9-0fa3-4d3d-8401-22c889d25483" providerId="ADAL" clId="{7CC0D674-9189-4355-8B29-52721A76F8FF}" dt="2026-03-02T18:43:07.118" v="109" actId="14100"/>
          <ac:picMkLst>
            <pc:docMk/>
            <pc:sldMk cId="276121833" sldId="270"/>
            <ac:picMk id="3" creationId="{0BAE78EC-8C45-CDF0-B8C1-6D4D10A4C5D3}"/>
          </ac:picMkLst>
        </pc:picChg>
        <pc:picChg chg="del">
          <ac:chgData name="Groeschel, Hayden" userId="5c1d3fc9-0fa3-4d3d-8401-22c889d25483" providerId="ADAL" clId="{7CC0D674-9189-4355-8B29-52721A76F8FF}" dt="2026-03-02T18:42:40.809" v="99" actId="21"/>
          <ac:picMkLst>
            <pc:docMk/>
            <pc:sldMk cId="276121833" sldId="270"/>
            <ac:picMk id="7" creationId="{5597CE3E-269C-558D-4D9D-DEBB29266865}"/>
          </ac:picMkLst>
        </pc:picChg>
        <pc:picChg chg="del">
          <ac:chgData name="Groeschel, Hayden" userId="5c1d3fc9-0fa3-4d3d-8401-22c889d25483" providerId="ADAL" clId="{7CC0D674-9189-4355-8B29-52721A76F8FF}" dt="2026-03-02T18:42:40.809" v="99" actId="21"/>
          <ac:picMkLst>
            <pc:docMk/>
            <pc:sldMk cId="276121833" sldId="270"/>
            <ac:picMk id="16" creationId="{442CD928-8B9D-FB5E-79F4-E5BFA393F51B}"/>
          </ac:picMkLst>
        </pc:picChg>
        <pc:picChg chg="mod">
          <ac:chgData name="Groeschel, Hayden" userId="5c1d3fc9-0fa3-4d3d-8401-22c889d25483" providerId="ADAL" clId="{7CC0D674-9189-4355-8B29-52721A76F8FF}" dt="2026-03-02T18:43:00.551" v="107" actId="1076"/>
          <ac:picMkLst>
            <pc:docMk/>
            <pc:sldMk cId="276121833" sldId="270"/>
            <ac:picMk id="18" creationId="{5B6F9ED7-D429-D836-94D5-8C7865639B4B}"/>
          </ac:picMkLst>
        </pc:picChg>
      </pc:sldChg>
      <pc:sldChg chg="addSp delSp modSp add mod ord">
        <pc:chgData name="Groeschel, Hayden" userId="5c1d3fc9-0fa3-4d3d-8401-22c889d25483" providerId="ADAL" clId="{7CC0D674-9189-4355-8B29-52721A76F8FF}" dt="2026-03-02T18:41:49.869" v="77" actId="20577"/>
        <pc:sldMkLst>
          <pc:docMk/>
          <pc:sldMk cId="681711082" sldId="271"/>
        </pc:sldMkLst>
        <pc:spChg chg="mod">
          <ac:chgData name="Groeschel, Hayden" userId="5c1d3fc9-0fa3-4d3d-8401-22c889d25483" providerId="ADAL" clId="{7CC0D674-9189-4355-8B29-52721A76F8FF}" dt="2026-03-02T18:41:20.545" v="60" actId="1076"/>
          <ac:spMkLst>
            <pc:docMk/>
            <pc:sldMk cId="681711082" sldId="271"/>
            <ac:spMk id="3" creationId="{EE5C222B-C402-2F28-C502-69EC5CD58E0C}"/>
          </ac:spMkLst>
        </pc:spChg>
        <pc:spChg chg="del">
          <ac:chgData name="Groeschel, Hayden" userId="5c1d3fc9-0fa3-4d3d-8401-22c889d25483" providerId="ADAL" clId="{7CC0D674-9189-4355-8B29-52721A76F8FF}" dt="2026-03-02T18:41:17.372" v="59" actId="478"/>
          <ac:spMkLst>
            <pc:docMk/>
            <pc:sldMk cId="681711082" sldId="271"/>
            <ac:spMk id="5" creationId="{696679A2-3D00-0043-D500-5A6152B45EF5}"/>
          </ac:spMkLst>
        </pc:spChg>
        <pc:spChg chg="del">
          <ac:chgData name="Groeschel, Hayden" userId="5c1d3fc9-0fa3-4d3d-8401-22c889d25483" providerId="ADAL" clId="{7CC0D674-9189-4355-8B29-52721A76F8FF}" dt="2026-03-02T18:41:47.319" v="67" actId="478"/>
          <ac:spMkLst>
            <pc:docMk/>
            <pc:sldMk cId="681711082" sldId="271"/>
            <ac:spMk id="6" creationId="{9F540467-13C6-CF3D-4B3C-642021A87353}"/>
          </ac:spMkLst>
        </pc:spChg>
        <pc:spChg chg="add mod">
          <ac:chgData name="Groeschel, Hayden" userId="5c1d3fc9-0fa3-4d3d-8401-22c889d25483" providerId="ADAL" clId="{7CC0D674-9189-4355-8B29-52721A76F8FF}" dt="2026-03-02T18:41:49.869" v="77" actId="20577"/>
          <ac:spMkLst>
            <pc:docMk/>
            <pc:sldMk cId="681711082" sldId="271"/>
            <ac:spMk id="7" creationId="{167B5508-1E01-ECBC-6D03-0547DCD911A7}"/>
          </ac:spMkLst>
        </pc:spChg>
        <pc:spChg chg="mod">
          <ac:chgData name="Groeschel, Hayden" userId="5c1d3fc9-0fa3-4d3d-8401-22c889d25483" providerId="ADAL" clId="{7CC0D674-9189-4355-8B29-52721A76F8FF}" dt="2026-03-02T18:41:23.086" v="61" actId="1076"/>
          <ac:spMkLst>
            <pc:docMk/>
            <pc:sldMk cId="681711082" sldId="271"/>
            <ac:spMk id="8" creationId="{EA2A439E-307A-BBD5-E56C-25928694AD5D}"/>
          </ac:spMkLst>
        </pc:spChg>
        <pc:spChg chg="del">
          <ac:chgData name="Groeschel, Hayden" userId="5c1d3fc9-0fa3-4d3d-8401-22c889d25483" providerId="ADAL" clId="{7CC0D674-9189-4355-8B29-52721A76F8FF}" dt="2026-03-02T18:41:17.372" v="59" actId="478"/>
          <ac:spMkLst>
            <pc:docMk/>
            <pc:sldMk cId="681711082" sldId="271"/>
            <ac:spMk id="10" creationId="{BE9E8D30-9D61-A105-0540-AE3BA87AE7DD}"/>
          </ac:spMkLst>
        </pc:spChg>
        <pc:picChg chg="mod">
          <ac:chgData name="Groeschel, Hayden" userId="5c1d3fc9-0fa3-4d3d-8401-22c889d25483" providerId="ADAL" clId="{7CC0D674-9189-4355-8B29-52721A76F8FF}" dt="2026-03-02T18:41:31.881" v="64" actId="14100"/>
          <ac:picMkLst>
            <pc:docMk/>
            <pc:sldMk cId="681711082" sldId="271"/>
            <ac:picMk id="2" creationId="{CBEDD09C-1658-C31D-6E8A-9B55B49AD88E}"/>
          </ac:picMkLst>
        </pc:picChg>
        <pc:picChg chg="del">
          <ac:chgData name="Groeschel, Hayden" userId="5c1d3fc9-0fa3-4d3d-8401-22c889d25483" providerId="ADAL" clId="{7CC0D674-9189-4355-8B29-52721A76F8FF}" dt="2026-03-02T18:41:17.372" v="59" actId="478"/>
          <ac:picMkLst>
            <pc:docMk/>
            <pc:sldMk cId="681711082" sldId="271"/>
            <ac:picMk id="4" creationId="{9F1451D4-27D6-8563-9DB0-F592F162C001}"/>
          </ac:picMkLst>
        </pc:picChg>
        <pc:picChg chg="del">
          <ac:chgData name="Groeschel, Hayden" userId="5c1d3fc9-0fa3-4d3d-8401-22c889d25483" providerId="ADAL" clId="{7CC0D674-9189-4355-8B29-52721A76F8FF}" dt="2026-03-02T18:41:17.372" v="59" actId="478"/>
          <ac:picMkLst>
            <pc:docMk/>
            <pc:sldMk cId="681711082" sldId="271"/>
            <ac:picMk id="12" creationId="{3C90D61A-9E37-919E-B45E-F107CC108F20}"/>
          </ac:picMkLst>
        </pc:picChg>
        <pc:picChg chg="mod">
          <ac:chgData name="Groeschel, Hayden" userId="5c1d3fc9-0fa3-4d3d-8401-22c889d25483" providerId="ADAL" clId="{7CC0D674-9189-4355-8B29-52721A76F8FF}" dt="2026-03-02T18:41:24.950" v="62" actId="1076"/>
          <ac:picMkLst>
            <pc:docMk/>
            <pc:sldMk cId="681711082" sldId="271"/>
            <ac:picMk id="14" creationId="{593C142B-BCC0-5A0D-BB83-C5C98AE35047}"/>
          </ac:picMkLst>
        </pc:picChg>
      </pc:sldChg>
      <pc:sldChg chg="addSp modSp new mod">
        <pc:chgData name="Groeschel, Hayden" userId="5c1d3fc9-0fa3-4d3d-8401-22c889d25483" providerId="ADAL" clId="{7CC0D674-9189-4355-8B29-52721A76F8FF}" dt="2026-03-02T18:42:13.818" v="93" actId="14100"/>
        <pc:sldMkLst>
          <pc:docMk/>
          <pc:sldMk cId="3272700499" sldId="272"/>
        </pc:sldMkLst>
        <pc:spChg chg="add mod">
          <ac:chgData name="Groeschel, Hayden" userId="5c1d3fc9-0fa3-4d3d-8401-22c889d25483" providerId="ADAL" clId="{7CC0D674-9189-4355-8B29-52721A76F8FF}" dt="2026-03-02T18:42:05.083" v="89" actId="1076"/>
          <ac:spMkLst>
            <pc:docMk/>
            <pc:sldMk cId="3272700499" sldId="272"/>
            <ac:spMk id="3" creationId="{F8A0A61E-347B-907B-2017-A304A43C408E}"/>
          </ac:spMkLst>
        </pc:spChg>
        <pc:spChg chg="add mod">
          <ac:chgData name="Groeschel, Hayden" userId="5c1d3fc9-0fa3-4d3d-8401-22c889d25483" providerId="ADAL" clId="{7CC0D674-9189-4355-8B29-52721A76F8FF}" dt="2026-03-02T18:42:08.745" v="91" actId="1076"/>
          <ac:spMkLst>
            <pc:docMk/>
            <pc:sldMk cId="3272700499" sldId="272"/>
            <ac:spMk id="4" creationId="{391329BC-FE36-077E-1631-BB21174896A1}"/>
          </ac:spMkLst>
        </pc:spChg>
        <pc:spChg chg="add mod">
          <ac:chgData name="Groeschel, Hayden" userId="5c1d3fc9-0fa3-4d3d-8401-22c889d25483" providerId="ADAL" clId="{7CC0D674-9189-4355-8B29-52721A76F8FF}" dt="2026-03-02T18:41:57.613" v="87" actId="20577"/>
          <ac:spMkLst>
            <pc:docMk/>
            <pc:sldMk cId="3272700499" sldId="272"/>
            <ac:spMk id="6" creationId="{CCC63A11-CDBF-B72D-4C9C-F8BD3838138A}"/>
          </ac:spMkLst>
        </pc:spChg>
        <pc:picChg chg="add mod">
          <ac:chgData name="Groeschel, Hayden" userId="5c1d3fc9-0fa3-4d3d-8401-22c889d25483" providerId="ADAL" clId="{7CC0D674-9189-4355-8B29-52721A76F8FF}" dt="2026-03-02T18:42:13.818" v="93" actId="14100"/>
          <ac:picMkLst>
            <pc:docMk/>
            <pc:sldMk cId="3272700499" sldId="272"/>
            <ac:picMk id="2" creationId="{BAD53639-1519-5900-2CD6-DB41794FD62F}"/>
          </ac:picMkLst>
        </pc:picChg>
        <pc:picChg chg="add mod">
          <ac:chgData name="Groeschel, Hayden" userId="5c1d3fc9-0fa3-4d3d-8401-22c889d25483" providerId="ADAL" clId="{7CC0D674-9189-4355-8B29-52721A76F8FF}" dt="2026-03-02T18:42:10.429" v="92" actId="1076"/>
          <ac:picMkLst>
            <pc:docMk/>
            <pc:sldMk cId="3272700499" sldId="272"/>
            <ac:picMk id="5" creationId="{4A810691-5738-BE6C-CE3A-525F7BACEDEC}"/>
          </ac:picMkLst>
        </pc:picChg>
      </pc:sldChg>
      <pc:sldChg chg="addSp modSp new mod">
        <pc:chgData name="Groeschel, Hayden" userId="5c1d3fc9-0fa3-4d3d-8401-22c889d25483" providerId="ADAL" clId="{7CC0D674-9189-4355-8B29-52721A76F8FF}" dt="2026-03-02T18:43:22.882" v="115" actId="14100"/>
        <pc:sldMkLst>
          <pc:docMk/>
          <pc:sldMk cId="2835065489" sldId="273"/>
        </pc:sldMkLst>
        <pc:spChg chg="add mod">
          <ac:chgData name="Groeschel, Hayden" userId="5c1d3fc9-0fa3-4d3d-8401-22c889d25483" providerId="ADAL" clId="{7CC0D674-9189-4355-8B29-52721A76F8FF}" dt="2026-03-02T18:42:49.214" v="103"/>
          <ac:spMkLst>
            <pc:docMk/>
            <pc:sldMk cId="2835065489" sldId="273"/>
            <ac:spMk id="2" creationId="{32BFE84F-8D8C-C8B5-BE01-494BD053BDCD}"/>
          </ac:spMkLst>
        </pc:spChg>
        <pc:spChg chg="add mod">
          <ac:chgData name="Groeschel, Hayden" userId="5c1d3fc9-0fa3-4d3d-8401-22c889d25483" providerId="ADAL" clId="{7CC0D674-9189-4355-8B29-52721A76F8FF}" dt="2026-03-02T18:43:14.750" v="112" actId="1076"/>
          <ac:spMkLst>
            <pc:docMk/>
            <pc:sldMk cId="2835065489" sldId="273"/>
            <ac:spMk id="6" creationId="{1DE6A26A-7AC9-BA9D-3505-BA43A6E66F88}"/>
          </ac:spMkLst>
        </pc:spChg>
        <pc:spChg chg="add mod">
          <ac:chgData name="Groeschel, Hayden" userId="5c1d3fc9-0fa3-4d3d-8401-22c889d25483" providerId="ADAL" clId="{7CC0D674-9189-4355-8B29-52721A76F8FF}" dt="2026-03-02T18:42:52.590" v="104" actId="1076"/>
          <ac:spMkLst>
            <pc:docMk/>
            <pc:sldMk cId="2835065489" sldId="273"/>
            <ac:spMk id="8" creationId="{3E193029-40DD-40A1-51EA-6C25B47F73CA}"/>
          </ac:spMkLst>
        </pc:spChg>
        <pc:picChg chg="add mod">
          <ac:chgData name="Groeschel, Hayden" userId="5c1d3fc9-0fa3-4d3d-8401-22c889d25483" providerId="ADAL" clId="{7CC0D674-9189-4355-8B29-52721A76F8FF}" dt="2026-03-02T18:43:22.882" v="115" actId="14100"/>
          <ac:picMkLst>
            <pc:docMk/>
            <pc:sldMk cId="2835065489" sldId="273"/>
            <ac:picMk id="7" creationId="{5597CE3E-269C-558D-4D9D-DEBB29266865}"/>
          </ac:picMkLst>
        </pc:picChg>
        <pc:picChg chg="add mod">
          <ac:chgData name="Groeschel, Hayden" userId="5c1d3fc9-0fa3-4d3d-8401-22c889d25483" providerId="ADAL" clId="{7CC0D674-9189-4355-8B29-52721A76F8FF}" dt="2026-03-02T18:43:16.609" v="113" actId="1076"/>
          <ac:picMkLst>
            <pc:docMk/>
            <pc:sldMk cId="2835065489" sldId="273"/>
            <ac:picMk id="16" creationId="{442CD928-8B9D-FB5E-79F4-E5BFA393F51B}"/>
          </ac:picMkLst>
        </pc:picChg>
      </pc:sldChg>
      <pc:sldChg chg="addSp modSp new mod ord">
        <pc:chgData name="Groeschel, Hayden" userId="5c1d3fc9-0fa3-4d3d-8401-22c889d25483" providerId="ADAL" clId="{7CC0D674-9189-4355-8B29-52721A76F8FF}" dt="2026-03-02T19:10:15.130" v="460" actId="1076"/>
        <pc:sldMkLst>
          <pc:docMk/>
          <pc:sldMk cId="3929944374" sldId="274"/>
        </pc:sldMkLst>
        <pc:spChg chg="add mod">
          <ac:chgData name="Groeschel, Hayden" userId="5c1d3fc9-0fa3-4d3d-8401-22c889d25483" providerId="ADAL" clId="{7CC0D674-9189-4355-8B29-52721A76F8FF}" dt="2026-03-02T18:44:05.233" v="128" actId="20577"/>
          <ac:spMkLst>
            <pc:docMk/>
            <pc:sldMk cId="3929944374" sldId="274"/>
            <ac:spMk id="2" creationId="{CB88CDB6-3B2E-8A87-75F6-C07834661F90}"/>
          </ac:spMkLst>
        </pc:spChg>
        <pc:spChg chg="add mod">
          <ac:chgData name="Groeschel, Hayden" userId="5c1d3fc9-0fa3-4d3d-8401-22c889d25483" providerId="ADAL" clId="{7CC0D674-9189-4355-8B29-52721A76F8FF}" dt="2026-03-02T19:08:09.639" v="455" actId="1076"/>
          <ac:spMkLst>
            <pc:docMk/>
            <pc:sldMk cId="3929944374" sldId="274"/>
            <ac:spMk id="3" creationId="{064F3DE7-ECD1-A654-529E-A7F3471F624F}"/>
          </ac:spMkLst>
        </pc:spChg>
        <pc:picChg chg="add mod">
          <ac:chgData name="Groeschel, Hayden" userId="5c1d3fc9-0fa3-4d3d-8401-22c889d25483" providerId="ADAL" clId="{7CC0D674-9189-4355-8B29-52721A76F8FF}" dt="2026-03-02T19:10:15.130" v="460" actId="1076"/>
          <ac:picMkLst>
            <pc:docMk/>
            <pc:sldMk cId="3929944374" sldId="274"/>
            <ac:picMk id="5" creationId="{3665E154-B97A-4B83-908F-A007587A3C26}"/>
          </ac:picMkLst>
        </pc:picChg>
      </pc:sldChg>
      <pc:sldChg chg="addSp delSp modSp new mod">
        <pc:chgData name="Groeschel, Hayden" userId="5c1d3fc9-0fa3-4d3d-8401-22c889d25483" providerId="ADAL" clId="{7CC0D674-9189-4355-8B29-52721A76F8FF}" dt="2026-03-02T20:01:07.723" v="2096" actId="20577"/>
        <pc:sldMkLst>
          <pc:docMk/>
          <pc:sldMk cId="1010841496" sldId="275"/>
        </pc:sldMkLst>
        <pc:spChg chg="add mod ord">
          <ac:chgData name="Groeschel, Hayden" userId="5c1d3fc9-0fa3-4d3d-8401-22c889d25483" providerId="ADAL" clId="{7CC0D674-9189-4355-8B29-52721A76F8FF}" dt="2026-03-02T19:22:30.621" v="500" actId="166"/>
          <ac:spMkLst>
            <pc:docMk/>
            <pc:sldMk cId="1010841496" sldId="275"/>
            <ac:spMk id="2" creationId="{010E2D90-4B15-ADDA-1FE3-A5AF6AFF5C7A}"/>
          </ac:spMkLst>
        </pc:spChg>
        <pc:spChg chg="add del mod">
          <ac:chgData name="Groeschel, Hayden" userId="5c1d3fc9-0fa3-4d3d-8401-22c889d25483" providerId="ADAL" clId="{7CC0D674-9189-4355-8B29-52721A76F8FF}" dt="2026-03-02T19:24:20.351" v="534"/>
          <ac:spMkLst>
            <pc:docMk/>
            <pc:sldMk cId="1010841496" sldId="275"/>
            <ac:spMk id="12" creationId="{C6ED38E9-A9E5-D3C4-9027-F5A8198221A8}"/>
          </ac:spMkLst>
        </pc:spChg>
        <pc:spChg chg="add mod">
          <ac:chgData name="Groeschel, Hayden" userId="5c1d3fc9-0fa3-4d3d-8401-22c889d25483" providerId="ADAL" clId="{7CC0D674-9189-4355-8B29-52721A76F8FF}" dt="2026-03-02T19:31:06.956" v="1165" actId="255"/>
          <ac:spMkLst>
            <pc:docMk/>
            <pc:sldMk cId="1010841496" sldId="275"/>
            <ac:spMk id="13" creationId="{09A350A6-6BC8-4B65-124A-D830F2153972}"/>
          </ac:spMkLst>
        </pc:spChg>
        <pc:spChg chg="add mod">
          <ac:chgData name="Groeschel, Hayden" userId="5c1d3fc9-0fa3-4d3d-8401-22c889d25483" providerId="ADAL" clId="{7CC0D674-9189-4355-8B29-52721A76F8FF}" dt="2026-03-02T19:31:06.956" v="1165" actId="255"/>
          <ac:spMkLst>
            <pc:docMk/>
            <pc:sldMk cId="1010841496" sldId="275"/>
            <ac:spMk id="14" creationId="{37B3631E-282C-60C2-6CFC-37890BA272A1}"/>
          </ac:spMkLst>
        </pc:spChg>
        <pc:spChg chg="add mod">
          <ac:chgData name="Groeschel, Hayden" userId="5c1d3fc9-0fa3-4d3d-8401-22c889d25483" providerId="ADAL" clId="{7CC0D674-9189-4355-8B29-52721A76F8FF}" dt="2026-03-02T19:31:06.956" v="1165" actId="255"/>
          <ac:spMkLst>
            <pc:docMk/>
            <pc:sldMk cId="1010841496" sldId="275"/>
            <ac:spMk id="15" creationId="{38DBB095-F75B-F39F-0324-A7881FA7EFEE}"/>
          </ac:spMkLst>
        </pc:spChg>
        <pc:spChg chg="add mod">
          <ac:chgData name="Groeschel, Hayden" userId="5c1d3fc9-0fa3-4d3d-8401-22c889d25483" providerId="ADAL" clId="{7CC0D674-9189-4355-8B29-52721A76F8FF}" dt="2026-03-02T19:44:35.706" v="2019" actId="1038"/>
          <ac:spMkLst>
            <pc:docMk/>
            <pc:sldMk cId="1010841496" sldId="275"/>
            <ac:spMk id="16" creationId="{D5F509F5-519A-A1CE-4889-414DA820415E}"/>
          </ac:spMkLst>
        </pc:spChg>
        <pc:spChg chg="add mod ord">
          <ac:chgData name="Groeschel, Hayden" userId="5c1d3fc9-0fa3-4d3d-8401-22c889d25483" providerId="ADAL" clId="{7CC0D674-9189-4355-8B29-52721A76F8FF}" dt="2026-03-02T19:44:35.706" v="2019" actId="1038"/>
          <ac:spMkLst>
            <pc:docMk/>
            <pc:sldMk cId="1010841496" sldId="275"/>
            <ac:spMk id="17" creationId="{CAD6B54A-2F7A-0A62-07E0-7DF2A86C2924}"/>
          </ac:spMkLst>
        </pc:spChg>
        <pc:spChg chg="add mod">
          <ac:chgData name="Groeschel, Hayden" userId="5c1d3fc9-0fa3-4d3d-8401-22c889d25483" providerId="ADAL" clId="{7CC0D674-9189-4355-8B29-52721A76F8FF}" dt="2026-03-02T19:44:35.706" v="2019" actId="1038"/>
          <ac:spMkLst>
            <pc:docMk/>
            <pc:sldMk cId="1010841496" sldId="275"/>
            <ac:spMk id="18" creationId="{627AF181-67AB-8EE4-16B7-727C9C9434A8}"/>
          </ac:spMkLst>
        </pc:spChg>
        <pc:spChg chg="add mod">
          <ac:chgData name="Groeschel, Hayden" userId="5c1d3fc9-0fa3-4d3d-8401-22c889d25483" providerId="ADAL" clId="{7CC0D674-9189-4355-8B29-52721A76F8FF}" dt="2026-03-02T19:43:55.631" v="2000" actId="1076"/>
          <ac:spMkLst>
            <pc:docMk/>
            <pc:sldMk cId="1010841496" sldId="275"/>
            <ac:spMk id="19" creationId="{53A45364-703D-E343-8D14-998AACB6D7EB}"/>
          </ac:spMkLst>
        </pc:spChg>
        <pc:spChg chg="add mod">
          <ac:chgData name="Groeschel, Hayden" userId="5c1d3fc9-0fa3-4d3d-8401-22c889d25483" providerId="ADAL" clId="{7CC0D674-9189-4355-8B29-52721A76F8FF}" dt="2026-03-02T20:01:07.723" v="2096" actId="20577"/>
          <ac:spMkLst>
            <pc:docMk/>
            <pc:sldMk cId="1010841496" sldId="275"/>
            <ac:spMk id="20" creationId="{DEBC4AE1-13AC-BDA1-957C-9384C392DC80}"/>
          </ac:spMkLst>
        </pc:spChg>
        <pc:spChg chg="add mod">
          <ac:chgData name="Groeschel, Hayden" userId="5c1d3fc9-0fa3-4d3d-8401-22c889d25483" providerId="ADAL" clId="{7CC0D674-9189-4355-8B29-52721A76F8FF}" dt="2026-03-02T20:00:59.180" v="2091" actId="20577"/>
          <ac:spMkLst>
            <pc:docMk/>
            <pc:sldMk cId="1010841496" sldId="275"/>
            <ac:spMk id="21" creationId="{D937555A-5A3A-A6AC-C930-98182ACC428C}"/>
          </ac:spMkLst>
        </pc:spChg>
        <pc:picChg chg="add del mod">
          <ac:chgData name="Groeschel, Hayden" userId="5c1d3fc9-0fa3-4d3d-8401-22c889d25483" providerId="ADAL" clId="{7CC0D674-9189-4355-8B29-52721A76F8FF}" dt="2026-03-02T19:21:13.727" v="476" actId="478"/>
          <ac:picMkLst>
            <pc:docMk/>
            <pc:sldMk cId="1010841496" sldId="275"/>
            <ac:picMk id="3" creationId="{10690D82-375E-7B97-B12E-6E24512118C1}"/>
          </ac:picMkLst>
        </pc:picChg>
        <pc:picChg chg="add del mod">
          <ac:chgData name="Groeschel, Hayden" userId="5c1d3fc9-0fa3-4d3d-8401-22c889d25483" providerId="ADAL" clId="{7CC0D674-9189-4355-8B29-52721A76F8FF}" dt="2026-03-02T19:21:13.727" v="476" actId="478"/>
          <ac:picMkLst>
            <pc:docMk/>
            <pc:sldMk cId="1010841496" sldId="275"/>
            <ac:picMk id="4" creationId="{B9826553-5E4C-1203-671C-3B3754898B02}"/>
          </ac:picMkLst>
        </pc:picChg>
        <pc:picChg chg="add mod">
          <ac:chgData name="Groeschel, Hayden" userId="5c1d3fc9-0fa3-4d3d-8401-22c889d25483" providerId="ADAL" clId="{7CC0D674-9189-4355-8B29-52721A76F8FF}" dt="2026-03-02T19:25:27.502" v="574" actId="1076"/>
          <ac:picMkLst>
            <pc:docMk/>
            <pc:sldMk cId="1010841496" sldId="275"/>
            <ac:picMk id="5" creationId="{5872551C-FD01-22DC-DC70-1D8AD22F4F4B}"/>
          </ac:picMkLst>
        </pc:picChg>
        <pc:picChg chg="add mod">
          <ac:chgData name="Groeschel, Hayden" userId="5c1d3fc9-0fa3-4d3d-8401-22c889d25483" providerId="ADAL" clId="{7CC0D674-9189-4355-8B29-52721A76F8FF}" dt="2026-03-02T19:25:12.380" v="568" actId="1076"/>
          <ac:picMkLst>
            <pc:docMk/>
            <pc:sldMk cId="1010841496" sldId="275"/>
            <ac:picMk id="6" creationId="{D3EB6F65-00B3-67EB-033E-6369BF8AD855}"/>
          </ac:picMkLst>
        </pc:picChg>
        <pc:picChg chg="add mod">
          <ac:chgData name="Groeschel, Hayden" userId="5c1d3fc9-0fa3-4d3d-8401-22c889d25483" providerId="ADAL" clId="{7CC0D674-9189-4355-8B29-52721A76F8FF}" dt="2026-03-02T19:25:17.563" v="570" actId="1076"/>
          <ac:picMkLst>
            <pc:docMk/>
            <pc:sldMk cId="1010841496" sldId="275"/>
            <ac:picMk id="7" creationId="{5E84DD31-38C5-28B2-0967-47B2A892F2AA}"/>
          </ac:picMkLst>
        </pc:picChg>
        <pc:picChg chg="add mod">
          <ac:chgData name="Groeschel, Hayden" userId="5c1d3fc9-0fa3-4d3d-8401-22c889d25483" providerId="ADAL" clId="{7CC0D674-9189-4355-8B29-52721A76F8FF}" dt="2026-03-02T19:44:35.706" v="2019" actId="1038"/>
          <ac:picMkLst>
            <pc:docMk/>
            <pc:sldMk cId="1010841496" sldId="275"/>
            <ac:picMk id="8" creationId="{790F42C6-B365-FA81-F197-2D511ADF68E2}"/>
          </ac:picMkLst>
        </pc:picChg>
        <pc:picChg chg="add del mod">
          <ac:chgData name="Groeschel, Hayden" userId="5c1d3fc9-0fa3-4d3d-8401-22c889d25483" providerId="ADAL" clId="{7CC0D674-9189-4355-8B29-52721A76F8FF}" dt="2026-03-02T19:41:11.413" v="1816" actId="478"/>
          <ac:picMkLst>
            <pc:docMk/>
            <pc:sldMk cId="1010841496" sldId="275"/>
            <ac:picMk id="9" creationId="{A3DF44B5-70A4-4D30-0840-48E9B4AD2864}"/>
          </ac:picMkLst>
        </pc:picChg>
        <pc:picChg chg="add mod">
          <ac:chgData name="Groeschel, Hayden" userId="5c1d3fc9-0fa3-4d3d-8401-22c889d25483" providerId="ADAL" clId="{7CC0D674-9189-4355-8B29-52721A76F8FF}" dt="2026-03-02T19:44:35.706" v="2019" actId="1038"/>
          <ac:picMkLst>
            <pc:docMk/>
            <pc:sldMk cId="1010841496" sldId="275"/>
            <ac:picMk id="10" creationId="{347D52EA-11FA-C927-4A1A-0022B4059962}"/>
          </ac:picMkLst>
        </pc:picChg>
        <pc:picChg chg="add mod">
          <ac:chgData name="Groeschel, Hayden" userId="5c1d3fc9-0fa3-4d3d-8401-22c889d25483" providerId="ADAL" clId="{7CC0D674-9189-4355-8B29-52721A76F8FF}" dt="2026-03-02T19:44:01.343" v="2009" actId="1038"/>
          <ac:picMkLst>
            <pc:docMk/>
            <pc:sldMk cId="1010841496" sldId="275"/>
            <ac:picMk id="11" creationId="{D4C0ADC7-1EA8-3121-B971-EE5E67BA9BC1}"/>
          </ac:picMkLst>
        </pc:picChg>
        <pc:picChg chg="add mod">
          <ac:chgData name="Groeschel, Hayden" userId="5c1d3fc9-0fa3-4d3d-8401-22c889d25483" providerId="ADAL" clId="{7CC0D674-9189-4355-8B29-52721A76F8FF}" dt="2026-03-02T19:44:35.706" v="2019" actId="1038"/>
          <ac:picMkLst>
            <pc:docMk/>
            <pc:sldMk cId="1010841496" sldId="275"/>
            <ac:picMk id="22" creationId="{A5B94EB5-1542-FC5B-021A-644A2B930CF0}"/>
          </ac:picMkLst>
        </pc:picChg>
      </pc:sldChg>
      <pc:sldChg chg="addSp modSp new del">
        <pc:chgData name="Groeschel, Hayden" userId="5c1d3fc9-0fa3-4d3d-8401-22c889d25483" providerId="ADAL" clId="{7CC0D674-9189-4355-8B29-52721A76F8FF}" dt="2026-03-02T19:06:29.996" v="372" actId="47"/>
        <pc:sldMkLst>
          <pc:docMk/>
          <pc:sldMk cId="2691663406" sldId="275"/>
        </pc:sldMkLst>
        <pc:spChg chg="add mod">
          <ac:chgData name="Groeschel, Hayden" userId="5c1d3fc9-0fa3-4d3d-8401-22c889d25483" providerId="ADAL" clId="{7CC0D674-9189-4355-8B29-52721A76F8FF}" dt="2026-03-02T18:46:23.125" v="334"/>
          <ac:spMkLst>
            <pc:docMk/>
            <pc:sldMk cId="2691663406" sldId="275"/>
            <ac:spMk id="2" creationId="{A45B2256-2830-8820-72A2-FE9C6D951182}"/>
          </ac:spMkLst>
        </pc:spChg>
      </pc:sldChg>
      <pc:sldChg chg="modSp mod">
        <pc:chgData name="Groeschel, Hayden" userId="5c1d3fc9-0fa3-4d3d-8401-22c889d25483" providerId="ADAL" clId="{7CC0D674-9189-4355-8B29-52721A76F8FF}" dt="2026-03-03T00:07:06.330" v="2100" actId="20577"/>
        <pc:sldMkLst>
          <pc:docMk/>
          <pc:sldMk cId="679941980" sldId="276"/>
        </pc:sldMkLst>
        <pc:spChg chg="mod">
          <ac:chgData name="Groeschel, Hayden" userId="5c1d3fc9-0fa3-4d3d-8401-22c889d25483" providerId="ADAL" clId="{7CC0D674-9189-4355-8B29-52721A76F8FF}" dt="2026-03-03T00:07:06.330" v="2100" actId="20577"/>
          <ac:spMkLst>
            <pc:docMk/>
            <pc:sldMk cId="679941980" sldId="276"/>
            <ac:spMk id="7" creationId="{90229A8E-D71E-684B-2477-2B4AEB242898}"/>
          </ac:spMkLst>
        </pc:spChg>
      </pc:sldChg>
      <pc:sldChg chg="modSp mod">
        <pc:chgData name="Groeschel, Hayden" userId="5c1d3fc9-0fa3-4d3d-8401-22c889d25483" providerId="ADAL" clId="{7CC0D674-9189-4355-8B29-52721A76F8FF}" dt="2026-03-03T00:07:09.421" v="2103" actId="20577"/>
        <pc:sldMkLst>
          <pc:docMk/>
          <pc:sldMk cId="4203940982" sldId="278"/>
        </pc:sldMkLst>
        <pc:spChg chg="mod">
          <ac:chgData name="Groeschel, Hayden" userId="5c1d3fc9-0fa3-4d3d-8401-22c889d25483" providerId="ADAL" clId="{7CC0D674-9189-4355-8B29-52721A76F8FF}" dt="2026-03-03T00:07:09.421" v="2103" actId="20577"/>
          <ac:spMkLst>
            <pc:docMk/>
            <pc:sldMk cId="4203940982" sldId="278"/>
            <ac:spMk id="7" creationId="{C1C673CD-3615-119D-8CDA-BF1B34132459}"/>
          </ac:spMkLst>
        </pc:spChg>
      </pc:sldChg>
      <pc:sldChg chg="modSp mod">
        <pc:chgData name="Groeschel, Hayden" userId="5c1d3fc9-0fa3-4d3d-8401-22c889d25483" providerId="ADAL" clId="{7CC0D674-9189-4355-8B29-52721A76F8FF}" dt="2026-03-03T00:07:27.199" v="2110" actId="20577"/>
        <pc:sldMkLst>
          <pc:docMk/>
          <pc:sldMk cId="3810720891" sldId="279"/>
        </pc:sldMkLst>
        <pc:spChg chg="mod">
          <ac:chgData name="Groeschel, Hayden" userId="5c1d3fc9-0fa3-4d3d-8401-22c889d25483" providerId="ADAL" clId="{7CC0D674-9189-4355-8B29-52721A76F8FF}" dt="2026-03-03T00:07:27.199" v="2110" actId="20577"/>
          <ac:spMkLst>
            <pc:docMk/>
            <pc:sldMk cId="3810720891" sldId="279"/>
            <ac:spMk id="7" creationId="{9474FE5E-EAE8-46FC-969E-94175BC58A03}"/>
          </ac:spMkLst>
        </pc:spChg>
      </pc:sldChg>
      <pc:sldChg chg="modSp mod ord">
        <pc:chgData name="Groeschel, Hayden" userId="5c1d3fc9-0fa3-4d3d-8401-22c889d25483" providerId="ADAL" clId="{7CC0D674-9189-4355-8B29-52721A76F8FF}" dt="2026-03-03T00:07:23.516" v="2109" actId="20577"/>
        <pc:sldMkLst>
          <pc:docMk/>
          <pc:sldMk cId="2974413977" sldId="280"/>
        </pc:sldMkLst>
        <pc:spChg chg="mod">
          <ac:chgData name="Groeschel, Hayden" userId="5c1d3fc9-0fa3-4d3d-8401-22c889d25483" providerId="ADAL" clId="{7CC0D674-9189-4355-8B29-52721A76F8FF}" dt="2026-03-03T00:07:23.516" v="2109" actId="20577"/>
          <ac:spMkLst>
            <pc:docMk/>
            <pc:sldMk cId="2974413977" sldId="280"/>
            <ac:spMk id="7" creationId="{A2AFEA8B-5391-1C4F-6FC0-96C5740E904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BE7EA4-56A2-46FD-8D4C-1B2B8232E89F}" type="datetimeFigureOut">
              <a:rPr lang="en-US" smtClean="0"/>
              <a:t>3/2/2026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9AFD5A-BA04-4EEF-9692-78727AB7A6D4}" type="slidenum">
              <a:rPr lang="en-US" smtClean="0"/>
              <a:t>‹#›</a:t>
            </a:fld>
            <a:endParaRPr lang="en-US"/>
          </a:p>
        </p:txBody>
      </p:sp>
    </p:spTree>
    <p:extLst>
      <p:ext uri="{BB962C8B-B14F-4D97-AF65-F5344CB8AC3E}">
        <p14:creationId xmlns:p14="http://schemas.microsoft.com/office/powerpoint/2010/main" val="3635101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579EA-23E4-441F-8862-7D6718EC125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47635AA-A9CB-4A1B-A02E-93CF796426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707492F-BA9A-47AE-AB06-A4CEBF254ADF}"/>
              </a:ext>
            </a:extLst>
          </p:cNvPr>
          <p:cNvSpPr>
            <a:spLocks noGrp="1"/>
          </p:cNvSpPr>
          <p:nvPr>
            <p:ph type="dt" sz="half" idx="10"/>
          </p:nvPr>
        </p:nvSpPr>
        <p:spPr/>
        <p:txBody>
          <a:bodyPr/>
          <a:lstStyle/>
          <a:p>
            <a:fld id="{958A8736-FFA0-4BAC-AAF9-2E2FE626CB16}" type="datetime1">
              <a:rPr lang="en-US" smtClean="0"/>
              <a:t>3/2/2026</a:t>
            </a:fld>
            <a:endParaRPr lang="en-US"/>
          </a:p>
        </p:txBody>
      </p:sp>
      <p:sp>
        <p:nvSpPr>
          <p:cNvPr id="5" name="Footer Placeholder 4">
            <a:extLst>
              <a:ext uri="{FF2B5EF4-FFF2-40B4-BE49-F238E27FC236}">
                <a16:creationId xmlns:a16="http://schemas.microsoft.com/office/drawing/2014/main" id="{15FD6CD8-3A4E-4E4E-92D0-ACE71E0A18BE}"/>
              </a:ext>
            </a:extLst>
          </p:cNvPr>
          <p:cNvSpPr>
            <a:spLocks noGrp="1"/>
          </p:cNvSpPr>
          <p:nvPr>
            <p:ph type="ftr" sz="quarter" idx="11"/>
          </p:nvPr>
        </p:nvSpPr>
        <p:spPr/>
        <p:txBody>
          <a:bodyPr/>
          <a:lstStyle/>
          <a:p>
            <a:r>
              <a:rPr lang="en-US"/>
              <a:t>Mechanical Engineering University of Rochester</a:t>
            </a:r>
          </a:p>
        </p:txBody>
      </p:sp>
      <p:sp>
        <p:nvSpPr>
          <p:cNvPr id="6" name="Slide Number Placeholder 5">
            <a:extLst>
              <a:ext uri="{FF2B5EF4-FFF2-40B4-BE49-F238E27FC236}">
                <a16:creationId xmlns:a16="http://schemas.microsoft.com/office/drawing/2014/main" id="{4B95B29B-F7ED-43A5-8971-76FA4EA616D0}"/>
              </a:ext>
            </a:extLst>
          </p:cNvPr>
          <p:cNvSpPr>
            <a:spLocks noGrp="1"/>
          </p:cNvSpPr>
          <p:nvPr>
            <p:ph type="sldNum" sz="quarter" idx="12"/>
          </p:nvPr>
        </p:nvSpPr>
        <p:spPr/>
        <p:txBody>
          <a:bodyPr/>
          <a:lstStyle/>
          <a:p>
            <a:fld id="{FD567C92-FF12-41B5-92E7-43AEF0F24739}" type="slidenum">
              <a:rPr lang="en-US" smtClean="0"/>
              <a:t>‹#›</a:t>
            </a:fld>
            <a:endParaRPr lang="en-US"/>
          </a:p>
        </p:txBody>
      </p:sp>
    </p:spTree>
    <p:extLst>
      <p:ext uri="{BB962C8B-B14F-4D97-AF65-F5344CB8AC3E}">
        <p14:creationId xmlns:p14="http://schemas.microsoft.com/office/powerpoint/2010/main" val="1447247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3B512-47A3-48B4-AE2C-02C7679D32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2C833E-5612-4AD9-B479-BFF48DEEEF2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1D3266-CD73-41E0-B993-D3E346939E7A}"/>
              </a:ext>
            </a:extLst>
          </p:cNvPr>
          <p:cNvSpPr>
            <a:spLocks noGrp="1"/>
          </p:cNvSpPr>
          <p:nvPr>
            <p:ph type="dt" sz="half" idx="10"/>
          </p:nvPr>
        </p:nvSpPr>
        <p:spPr/>
        <p:txBody>
          <a:bodyPr/>
          <a:lstStyle/>
          <a:p>
            <a:fld id="{8270A225-87FC-4B01-A893-B0A8C761C0AA}" type="datetime1">
              <a:rPr lang="en-US" smtClean="0"/>
              <a:t>3/2/2026</a:t>
            </a:fld>
            <a:endParaRPr lang="en-US"/>
          </a:p>
        </p:txBody>
      </p:sp>
      <p:sp>
        <p:nvSpPr>
          <p:cNvPr id="5" name="Footer Placeholder 4">
            <a:extLst>
              <a:ext uri="{FF2B5EF4-FFF2-40B4-BE49-F238E27FC236}">
                <a16:creationId xmlns:a16="http://schemas.microsoft.com/office/drawing/2014/main" id="{FFA6C2BE-5C4D-44D8-9B37-8646CF31BD79}"/>
              </a:ext>
            </a:extLst>
          </p:cNvPr>
          <p:cNvSpPr>
            <a:spLocks noGrp="1"/>
          </p:cNvSpPr>
          <p:nvPr>
            <p:ph type="ftr" sz="quarter" idx="11"/>
          </p:nvPr>
        </p:nvSpPr>
        <p:spPr/>
        <p:txBody>
          <a:bodyPr/>
          <a:lstStyle/>
          <a:p>
            <a:r>
              <a:rPr lang="en-US"/>
              <a:t>Mechanical Engineering University of Rochester</a:t>
            </a:r>
          </a:p>
        </p:txBody>
      </p:sp>
      <p:sp>
        <p:nvSpPr>
          <p:cNvPr id="6" name="Slide Number Placeholder 5">
            <a:extLst>
              <a:ext uri="{FF2B5EF4-FFF2-40B4-BE49-F238E27FC236}">
                <a16:creationId xmlns:a16="http://schemas.microsoft.com/office/drawing/2014/main" id="{45C6E8D1-C869-4F73-A56C-41EC8231B007}"/>
              </a:ext>
            </a:extLst>
          </p:cNvPr>
          <p:cNvSpPr>
            <a:spLocks noGrp="1"/>
          </p:cNvSpPr>
          <p:nvPr>
            <p:ph type="sldNum" sz="quarter" idx="12"/>
          </p:nvPr>
        </p:nvSpPr>
        <p:spPr/>
        <p:txBody>
          <a:bodyPr/>
          <a:lstStyle/>
          <a:p>
            <a:fld id="{FD567C92-FF12-41B5-92E7-43AEF0F24739}" type="slidenum">
              <a:rPr lang="en-US" smtClean="0"/>
              <a:t>‹#›</a:t>
            </a:fld>
            <a:endParaRPr lang="en-US"/>
          </a:p>
        </p:txBody>
      </p:sp>
    </p:spTree>
    <p:extLst>
      <p:ext uri="{BB962C8B-B14F-4D97-AF65-F5344CB8AC3E}">
        <p14:creationId xmlns:p14="http://schemas.microsoft.com/office/powerpoint/2010/main" val="4286777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6989D-ABEE-4C30-AC49-CF87A149D9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23D275-3D17-4C4F-940C-C0381EBCABB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6637B81-F073-4A0C-A9C8-2187C6C08293}"/>
              </a:ext>
            </a:extLst>
          </p:cNvPr>
          <p:cNvSpPr>
            <a:spLocks noGrp="1"/>
          </p:cNvSpPr>
          <p:nvPr>
            <p:ph type="dt" sz="half" idx="10"/>
          </p:nvPr>
        </p:nvSpPr>
        <p:spPr/>
        <p:txBody>
          <a:bodyPr/>
          <a:lstStyle/>
          <a:p>
            <a:fld id="{FA666083-6346-4CF3-8769-7811BC36D71B}" type="datetime1">
              <a:rPr lang="en-US" smtClean="0"/>
              <a:t>3/2/2026</a:t>
            </a:fld>
            <a:endParaRPr lang="en-US"/>
          </a:p>
        </p:txBody>
      </p:sp>
      <p:sp>
        <p:nvSpPr>
          <p:cNvPr id="5" name="Footer Placeholder 4">
            <a:extLst>
              <a:ext uri="{FF2B5EF4-FFF2-40B4-BE49-F238E27FC236}">
                <a16:creationId xmlns:a16="http://schemas.microsoft.com/office/drawing/2014/main" id="{797A0FB2-9A0D-45FC-909A-485404F13E1C}"/>
              </a:ext>
            </a:extLst>
          </p:cNvPr>
          <p:cNvSpPr>
            <a:spLocks noGrp="1"/>
          </p:cNvSpPr>
          <p:nvPr>
            <p:ph type="ftr" sz="quarter" idx="11"/>
          </p:nvPr>
        </p:nvSpPr>
        <p:spPr/>
        <p:txBody>
          <a:bodyPr/>
          <a:lstStyle/>
          <a:p>
            <a:r>
              <a:rPr lang="en-US"/>
              <a:t>Mechanical Engineering University of Rochester</a:t>
            </a:r>
          </a:p>
        </p:txBody>
      </p:sp>
      <p:sp>
        <p:nvSpPr>
          <p:cNvPr id="6" name="Slide Number Placeholder 5">
            <a:extLst>
              <a:ext uri="{FF2B5EF4-FFF2-40B4-BE49-F238E27FC236}">
                <a16:creationId xmlns:a16="http://schemas.microsoft.com/office/drawing/2014/main" id="{DD02E4D4-025A-4A51-A49C-3BDF93F64364}"/>
              </a:ext>
            </a:extLst>
          </p:cNvPr>
          <p:cNvSpPr>
            <a:spLocks noGrp="1"/>
          </p:cNvSpPr>
          <p:nvPr>
            <p:ph type="sldNum" sz="quarter" idx="12"/>
          </p:nvPr>
        </p:nvSpPr>
        <p:spPr/>
        <p:txBody>
          <a:bodyPr/>
          <a:lstStyle/>
          <a:p>
            <a:fld id="{FD567C92-FF12-41B5-92E7-43AEF0F24739}" type="slidenum">
              <a:rPr lang="en-US" smtClean="0"/>
              <a:t>‹#›</a:t>
            </a:fld>
            <a:endParaRPr lang="en-US"/>
          </a:p>
        </p:txBody>
      </p:sp>
    </p:spTree>
    <p:extLst>
      <p:ext uri="{BB962C8B-B14F-4D97-AF65-F5344CB8AC3E}">
        <p14:creationId xmlns:p14="http://schemas.microsoft.com/office/powerpoint/2010/main" val="3890655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0E522-47E1-4D9D-A692-72756477F7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85A0EB-C742-4100-865D-0360875D199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580BB7-58DF-4043-8665-90A8F71EF80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D68D6E2-0145-4ECA-A823-70C9673E0C67}"/>
              </a:ext>
            </a:extLst>
          </p:cNvPr>
          <p:cNvSpPr>
            <a:spLocks noGrp="1"/>
          </p:cNvSpPr>
          <p:nvPr>
            <p:ph type="dt" sz="half" idx="10"/>
          </p:nvPr>
        </p:nvSpPr>
        <p:spPr/>
        <p:txBody>
          <a:bodyPr/>
          <a:lstStyle/>
          <a:p>
            <a:fld id="{34EE85F3-2715-4107-8C17-40710A82ADAE}" type="datetime1">
              <a:rPr lang="en-US" smtClean="0"/>
              <a:t>3/2/2026</a:t>
            </a:fld>
            <a:endParaRPr lang="en-US"/>
          </a:p>
        </p:txBody>
      </p:sp>
      <p:sp>
        <p:nvSpPr>
          <p:cNvPr id="6" name="Footer Placeholder 5">
            <a:extLst>
              <a:ext uri="{FF2B5EF4-FFF2-40B4-BE49-F238E27FC236}">
                <a16:creationId xmlns:a16="http://schemas.microsoft.com/office/drawing/2014/main" id="{52171BE6-3F2D-451D-91E8-680D56372AE9}"/>
              </a:ext>
            </a:extLst>
          </p:cNvPr>
          <p:cNvSpPr>
            <a:spLocks noGrp="1"/>
          </p:cNvSpPr>
          <p:nvPr>
            <p:ph type="ftr" sz="quarter" idx="11"/>
          </p:nvPr>
        </p:nvSpPr>
        <p:spPr/>
        <p:txBody>
          <a:bodyPr/>
          <a:lstStyle/>
          <a:p>
            <a:r>
              <a:rPr lang="en-US"/>
              <a:t>Mechanical Engineering University of Rochester</a:t>
            </a:r>
          </a:p>
        </p:txBody>
      </p:sp>
      <p:sp>
        <p:nvSpPr>
          <p:cNvPr id="7" name="Slide Number Placeholder 6">
            <a:extLst>
              <a:ext uri="{FF2B5EF4-FFF2-40B4-BE49-F238E27FC236}">
                <a16:creationId xmlns:a16="http://schemas.microsoft.com/office/drawing/2014/main" id="{C825DB5E-7A88-4194-A4D1-C97DC898A890}"/>
              </a:ext>
            </a:extLst>
          </p:cNvPr>
          <p:cNvSpPr>
            <a:spLocks noGrp="1"/>
          </p:cNvSpPr>
          <p:nvPr>
            <p:ph type="sldNum" sz="quarter" idx="12"/>
          </p:nvPr>
        </p:nvSpPr>
        <p:spPr/>
        <p:txBody>
          <a:bodyPr/>
          <a:lstStyle/>
          <a:p>
            <a:fld id="{FD567C92-FF12-41B5-92E7-43AEF0F24739}" type="slidenum">
              <a:rPr lang="en-US" smtClean="0"/>
              <a:t>‹#›</a:t>
            </a:fld>
            <a:endParaRPr lang="en-US"/>
          </a:p>
        </p:txBody>
      </p:sp>
    </p:spTree>
    <p:extLst>
      <p:ext uri="{BB962C8B-B14F-4D97-AF65-F5344CB8AC3E}">
        <p14:creationId xmlns:p14="http://schemas.microsoft.com/office/powerpoint/2010/main" val="2445160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88C30-4057-496E-84C5-D59A4D71E0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BCDA36-85A3-4250-8070-7B1531D6DC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578CBD4-F309-4DE0-AE73-0AED1249752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30F442-EBE8-4B4A-B6AD-2A4DC699A8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B87010C-AB3F-42A7-B297-C6FBDB3EDA1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3F8F40-D214-48AC-B72C-A203728BB0C3}"/>
              </a:ext>
            </a:extLst>
          </p:cNvPr>
          <p:cNvSpPr>
            <a:spLocks noGrp="1"/>
          </p:cNvSpPr>
          <p:nvPr>
            <p:ph type="dt" sz="half" idx="10"/>
          </p:nvPr>
        </p:nvSpPr>
        <p:spPr/>
        <p:txBody>
          <a:bodyPr/>
          <a:lstStyle/>
          <a:p>
            <a:fld id="{6371CBCC-9FD5-48AE-9053-FB1F156BA157}" type="datetime1">
              <a:rPr lang="en-US" smtClean="0"/>
              <a:t>3/2/2026</a:t>
            </a:fld>
            <a:endParaRPr lang="en-US"/>
          </a:p>
        </p:txBody>
      </p:sp>
      <p:sp>
        <p:nvSpPr>
          <p:cNvPr id="8" name="Footer Placeholder 7">
            <a:extLst>
              <a:ext uri="{FF2B5EF4-FFF2-40B4-BE49-F238E27FC236}">
                <a16:creationId xmlns:a16="http://schemas.microsoft.com/office/drawing/2014/main" id="{448FD432-7A97-4D42-9B2F-82819169867A}"/>
              </a:ext>
            </a:extLst>
          </p:cNvPr>
          <p:cNvSpPr>
            <a:spLocks noGrp="1"/>
          </p:cNvSpPr>
          <p:nvPr>
            <p:ph type="ftr" sz="quarter" idx="11"/>
          </p:nvPr>
        </p:nvSpPr>
        <p:spPr/>
        <p:txBody>
          <a:bodyPr/>
          <a:lstStyle/>
          <a:p>
            <a:r>
              <a:rPr lang="en-US"/>
              <a:t>Mechanical Engineering University of Rochester</a:t>
            </a:r>
          </a:p>
        </p:txBody>
      </p:sp>
      <p:sp>
        <p:nvSpPr>
          <p:cNvPr id="9" name="Slide Number Placeholder 8">
            <a:extLst>
              <a:ext uri="{FF2B5EF4-FFF2-40B4-BE49-F238E27FC236}">
                <a16:creationId xmlns:a16="http://schemas.microsoft.com/office/drawing/2014/main" id="{916E8685-C1B6-406C-B2F5-84D33C5A4A46}"/>
              </a:ext>
            </a:extLst>
          </p:cNvPr>
          <p:cNvSpPr>
            <a:spLocks noGrp="1"/>
          </p:cNvSpPr>
          <p:nvPr>
            <p:ph type="sldNum" sz="quarter" idx="12"/>
          </p:nvPr>
        </p:nvSpPr>
        <p:spPr/>
        <p:txBody>
          <a:bodyPr/>
          <a:lstStyle/>
          <a:p>
            <a:fld id="{FD567C92-FF12-41B5-92E7-43AEF0F24739}" type="slidenum">
              <a:rPr lang="en-US" smtClean="0"/>
              <a:t>‹#›</a:t>
            </a:fld>
            <a:endParaRPr lang="en-US"/>
          </a:p>
        </p:txBody>
      </p:sp>
    </p:spTree>
    <p:extLst>
      <p:ext uri="{BB962C8B-B14F-4D97-AF65-F5344CB8AC3E}">
        <p14:creationId xmlns:p14="http://schemas.microsoft.com/office/powerpoint/2010/main" val="3850468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E1E17-7BFC-48FF-BA6C-893FCD957A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FD62FE-732C-453E-9ABE-8B8B2E6A4F8B}"/>
              </a:ext>
            </a:extLst>
          </p:cNvPr>
          <p:cNvSpPr>
            <a:spLocks noGrp="1"/>
          </p:cNvSpPr>
          <p:nvPr>
            <p:ph type="dt" sz="half" idx="10"/>
          </p:nvPr>
        </p:nvSpPr>
        <p:spPr/>
        <p:txBody>
          <a:bodyPr/>
          <a:lstStyle/>
          <a:p>
            <a:fld id="{8236E235-5FDB-4746-AA58-384932AD5DC3}" type="datetime1">
              <a:rPr lang="en-US" smtClean="0"/>
              <a:t>3/2/2026</a:t>
            </a:fld>
            <a:endParaRPr lang="en-US"/>
          </a:p>
        </p:txBody>
      </p:sp>
      <p:sp>
        <p:nvSpPr>
          <p:cNvPr id="4" name="Footer Placeholder 3">
            <a:extLst>
              <a:ext uri="{FF2B5EF4-FFF2-40B4-BE49-F238E27FC236}">
                <a16:creationId xmlns:a16="http://schemas.microsoft.com/office/drawing/2014/main" id="{378B50AD-B098-4E43-AF30-646E72ACED13}"/>
              </a:ext>
            </a:extLst>
          </p:cNvPr>
          <p:cNvSpPr>
            <a:spLocks noGrp="1"/>
          </p:cNvSpPr>
          <p:nvPr>
            <p:ph type="ftr" sz="quarter" idx="11"/>
          </p:nvPr>
        </p:nvSpPr>
        <p:spPr/>
        <p:txBody>
          <a:bodyPr/>
          <a:lstStyle/>
          <a:p>
            <a:r>
              <a:rPr lang="en-US"/>
              <a:t>Mechanical Engineering University of Rochester</a:t>
            </a:r>
          </a:p>
        </p:txBody>
      </p:sp>
      <p:sp>
        <p:nvSpPr>
          <p:cNvPr id="5" name="Slide Number Placeholder 4">
            <a:extLst>
              <a:ext uri="{FF2B5EF4-FFF2-40B4-BE49-F238E27FC236}">
                <a16:creationId xmlns:a16="http://schemas.microsoft.com/office/drawing/2014/main" id="{9409645B-625B-463D-8468-3E7A67B3BEAF}"/>
              </a:ext>
            </a:extLst>
          </p:cNvPr>
          <p:cNvSpPr>
            <a:spLocks noGrp="1"/>
          </p:cNvSpPr>
          <p:nvPr>
            <p:ph type="sldNum" sz="quarter" idx="12"/>
          </p:nvPr>
        </p:nvSpPr>
        <p:spPr/>
        <p:txBody>
          <a:bodyPr/>
          <a:lstStyle/>
          <a:p>
            <a:fld id="{FD567C92-FF12-41B5-92E7-43AEF0F24739}" type="slidenum">
              <a:rPr lang="en-US" smtClean="0"/>
              <a:t>‹#›</a:t>
            </a:fld>
            <a:endParaRPr lang="en-US"/>
          </a:p>
        </p:txBody>
      </p:sp>
    </p:spTree>
    <p:extLst>
      <p:ext uri="{BB962C8B-B14F-4D97-AF65-F5344CB8AC3E}">
        <p14:creationId xmlns:p14="http://schemas.microsoft.com/office/powerpoint/2010/main" val="1207285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7BD003-826E-4B22-8704-29B7EB2C4212}"/>
              </a:ext>
            </a:extLst>
          </p:cNvPr>
          <p:cNvSpPr>
            <a:spLocks noGrp="1"/>
          </p:cNvSpPr>
          <p:nvPr>
            <p:ph type="dt" sz="half" idx="10"/>
          </p:nvPr>
        </p:nvSpPr>
        <p:spPr/>
        <p:txBody>
          <a:bodyPr/>
          <a:lstStyle>
            <a:lvl1pPr>
              <a:defRPr b="0"/>
            </a:lvl1pPr>
          </a:lstStyle>
          <a:p>
            <a:endParaRPr lang="en-US"/>
          </a:p>
        </p:txBody>
      </p:sp>
      <p:sp>
        <p:nvSpPr>
          <p:cNvPr id="3" name="Footer Placeholder 2">
            <a:extLst>
              <a:ext uri="{FF2B5EF4-FFF2-40B4-BE49-F238E27FC236}">
                <a16:creationId xmlns:a16="http://schemas.microsoft.com/office/drawing/2014/main" id="{8478B498-13E6-49C3-A3DB-80F5C2739A16}"/>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Slide Number Placeholder 3">
            <a:extLst>
              <a:ext uri="{FF2B5EF4-FFF2-40B4-BE49-F238E27FC236}">
                <a16:creationId xmlns:a16="http://schemas.microsoft.com/office/drawing/2014/main" id="{B8D4EEE8-1F0F-44F8-B1D4-DD7FCB2DDEDC}"/>
              </a:ext>
            </a:extLst>
          </p:cNvPr>
          <p:cNvSpPr>
            <a:spLocks noGrp="1"/>
          </p:cNvSpPr>
          <p:nvPr>
            <p:ph type="sldNum" sz="quarter" idx="12"/>
          </p:nvPr>
        </p:nvSpPr>
        <p:spPr/>
        <p:txBody>
          <a:bodyPr/>
          <a:lstStyle/>
          <a:p>
            <a:endParaRPr lang="en-US"/>
          </a:p>
        </p:txBody>
      </p:sp>
    </p:spTree>
    <p:extLst>
      <p:ext uri="{BB962C8B-B14F-4D97-AF65-F5344CB8AC3E}">
        <p14:creationId xmlns:p14="http://schemas.microsoft.com/office/powerpoint/2010/main" val="3469216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92083-5877-4712-B2AC-28C79D2595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6BA690A-5002-4290-8C95-376DA14274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6C2283-165F-4D9A-AA28-934141D46C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A541421-FDB1-4880-9B69-CE6C9DCE52D8}"/>
              </a:ext>
            </a:extLst>
          </p:cNvPr>
          <p:cNvSpPr>
            <a:spLocks noGrp="1"/>
          </p:cNvSpPr>
          <p:nvPr>
            <p:ph type="dt" sz="half" idx="10"/>
          </p:nvPr>
        </p:nvSpPr>
        <p:spPr/>
        <p:txBody>
          <a:bodyPr/>
          <a:lstStyle/>
          <a:p>
            <a:fld id="{60B3111E-B494-4776-BF2E-264301CFD549}" type="datetime1">
              <a:rPr lang="en-US" smtClean="0"/>
              <a:t>3/2/2026</a:t>
            </a:fld>
            <a:endParaRPr lang="en-US"/>
          </a:p>
        </p:txBody>
      </p:sp>
      <p:sp>
        <p:nvSpPr>
          <p:cNvPr id="6" name="Footer Placeholder 5">
            <a:extLst>
              <a:ext uri="{FF2B5EF4-FFF2-40B4-BE49-F238E27FC236}">
                <a16:creationId xmlns:a16="http://schemas.microsoft.com/office/drawing/2014/main" id="{82406D6E-6C3E-47BE-8118-F28AC27705AD}"/>
              </a:ext>
            </a:extLst>
          </p:cNvPr>
          <p:cNvSpPr>
            <a:spLocks noGrp="1"/>
          </p:cNvSpPr>
          <p:nvPr>
            <p:ph type="ftr" sz="quarter" idx="11"/>
          </p:nvPr>
        </p:nvSpPr>
        <p:spPr/>
        <p:txBody>
          <a:bodyPr/>
          <a:lstStyle/>
          <a:p>
            <a:r>
              <a:rPr lang="en-US"/>
              <a:t>Mechanical Engineering University of Rochester</a:t>
            </a:r>
          </a:p>
        </p:txBody>
      </p:sp>
      <p:sp>
        <p:nvSpPr>
          <p:cNvPr id="7" name="Slide Number Placeholder 6">
            <a:extLst>
              <a:ext uri="{FF2B5EF4-FFF2-40B4-BE49-F238E27FC236}">
                <a16:creationId xmlns:a16="http://schemas.microsoft.com/office/drawing/2014/main" id="{5F35AB06-3316-408B-A454-FC3D04A206CD}"/>
              </a:ext>
            </a:extLst>
          </p:cNvPr>
          <p:cNvSpPr>
            <a:spLocks noGrp="1"/>
          </p:cNvSpPr>
          <p:nvPr>
            <p:ph type="sldNum" sz="quarter" idx="12"/>
          </p:nvPr>
        </p:nvSpPr>
        <p:spPr/>
        <p:txBody>
          <a:bodyPr/>
          <a:lstStyle/>
          <a:p>
            <a:fld id="{FD567C92-FF12-41B5-92E7-43AEF0F24739}" type="slidenum">
              <a:rPr lang="en-US" smtClean="0"/>
              <a:t>‹#›</a:t>
            </a:fld>
            <a:endParaRPr lang="en-US"/>
          </a:p>
        </p:txBody>
      </p:sp>
    </p:spTree>
    <p:extLst>
      <p:ext uri="{BB962C8B-B14F-4D97-AF65-F5344CB8AC3E}">
        <p14:creationId xmlns:p14="http://schemas.microsoft.com/office/powerpoint/2010/main" val="1126186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BCA82-1457-4C3D-82B3-15EE11F8CF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505DDD1-1A7B-49FE-BAB7-5139391BCA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4226A7-4815-41FD-B314-8A026C6025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085A59E-95D8-493D-A74A-AE7B45ECE4F0}"/>
              </a:ext>
            </a:extLst>
          </p:cNvPr>
          <p:cNvSpPr>
            <a:spLocks noGrp="1"/>
          </p:cNvSpPr>
          <p:nvPr>
            <p:ph type="dt" sz="half" idx="10"/>
          </p:nvPr>
        </p:nvSpPr>
        <p:spPr/>
        <p:txBody>
          <a:bodyPr/>
          <a:lstStyle/>
          <a:p>
            <a:fld id="{4235FF9B-3707-4C29-89A2-0BF9B5391841}" type="datetime1">
              <a:rPr lang="en-US" smtClean="0"/>
              <a:t>3/2/2026</a:t>
            </a:fld>
            <a:endParaRPr lang="en-US"/>
          </a:p>
        </p:txBody>
      </p:sp>
      <p:sp>
        <p:nvSpPr>
          <p:cNvPr id="6" name="Footer Placeholder 5">
            <a:extLst>
              <a:ext uri="{FF2B5EF4-FFF2-40B4-BE49-F238E27FC236}">
                <a16:creationId xmlns:a16="http://schemas.microsoft.com/office/drawing/2014/main" id="{E1098EEB-B784-4F38-B052-EE228C9350BF}"/>
              </a:ext>
            </a:extLst>
          </p:cNvPr>
          <p:cNvSpPr>
            <a:spLocks noGrp="1"/>
          </p:cNvSpPr>
          <p:nvPr>
            <p:ph type="ftr" sz="quarter" idx="11"/>
          </p:nvPr>
        </p:nvSpPr>
        <p:spPr/>
        <p:txBody>
          <a:bodyPr/>
          <a:lstStyle/>
          <a:p>
            <a:r>
              <a:rPr lang="en-US"/>
              <a:t>Mechanical Engineering University of Rochester</a:t>
            </a:r>
          </a:p>
        </p:txBody>
      </p:sp>
      <p:sp>
        <p:nvSpPr>
          <p:cNvPr id="7" name="Slide Number Placeholder 6">
            <a:extLst>
              <a:ext uri="{FF2B5EF4-FFF2-40B4-BE49-F238E27FC236}">
                <a16:creationId xmlns:a16="http://schemas.microsoft.com/office/drawing/2014/main" id="{E80724F9-50C9-4E5C-8E0D-0BA5A0C0CFB8}"/>
              </a:ext>
            </a:extLst>
          </p:cNvPr>
          <p:cNvSpPr>
            <a:spLocks noGrp="1"/>
          </p:cNvSpPr>
          <p:nvPr>
            <p:ph type="sldNum" sz="quarter" idx="12"/>
          </p:nvPr>
        </p:nvSpPr>
        <p:spPr/>
        <p:txBody>
          <a:bodyPr/>
          <a:lstStyle/>
          <a:p>
            <a:fld id="{FD567C92-FF12-41B5-92E7-43AEF0F24739}" type="slidenum">
              <a:rPr lang="en-US" smtClean="0"/>
              <a:t>‹#›</a:t>
            </a:fld>
            <a:endParaRPr lang="en-US"/>
          </a:p>
        </p:txBody>
      </p:sp>
    </p:spTree>
    <p:extLst>
      <p:ext uri="{BB962C8B-B14F-4D97-AF65-F5344CB8AC3E}">
        <p14:creationId xmlns:p14="http://schemas.microsoft.com/office/powerpoint/2010/main" val="1980478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796AB-70A4-4067-92D4-E1DE9FF7E3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11D4823-4A35-45CF-88CD-A1A1B32D48C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2728BB-D316-41DF-A739-2519A3CF3D0D}"/>
              </a:ext>
            </a:extLst>
          </p:cNvPr>
          <p:cNvSpPr>
            <a:spLocks noGrp="1"/>
          </p:cNvSpPr>
          <p:nvPr>
            <p:ph type="dt" sz="half" idx="10"/>
          </p:nvPr>
        </p:nvSpPr>
        <p:spPr/>
        <p:txBody>
          <a:bodyPr/>
          <a:lstStyle/>
          <a:p>
            <a:fld id="{1FC2BE09-249A-4907-AA05-94DF4219A8B0}" type="datetime1">
              <a:rPr lang="en-US" smtClean="0"/>
              <a:t>3/2/2026</a:t>
            </a:fld>
            <a:endParaRPr lang="en-US"/>
          </a:p>
        </p:txBody>
      </p:sp>
      <p:sp>
        <p:nvSpPr>
          <p:cNvPr id="5" name="Footer Placeholder 4">
            <a:extLst>
              <a:ext uri="{FF2B5EF4-FFF2-40B4-BE49-F238E27FC236}">
                <a16:creationId xmlns:a16="http://schemas.microsoft.com/office/drawing/2014/main" id="{031230F8-BE67-4265-A569-B596723C36F6}"/>
              </a:ext>
            </a:extLst>
          </p:cNvPr>
          <p:cNvSpPr>
            <a:spLocks noGrp="1"/>
          </p:cNvSpPr>
          <p:nvPr>
            <p:ph type="ftr" sz="quarter" idx="11"/>
          </p:nvPr>
        </p:nvSpPr>
        <p:spPr/>
        <p:txBody>
          <a:bodyPr/>
          <a:lstStyle/>
          <a:p>
            <a:r>
              <a:rPr lang="en-US"/>
              <a:t>Mechanical Engineering University of Rochester</a:t>
            </a:r>
          </a:p>
        </p:txBody>
      </p:sp>
      <p:sp>
        <p:nvSpPr>
          <p:cNvPr id="6" name="Slide Number Placeholder 5">
            <a:extLst>
              <a:ext uri="{FF2B5EF4-FFF2-40B4-BE49-F238E27FC236}">
                <a16:creationId xmlns:a16="http://schemas.microsoft.com/office/drawing/2014/main" id="{079AB5AF-1A9B-4B85-B0FB-EA879BB57E00}"/>
              </a:ext>
            </a:extLst>
          </p:cNvPr>
          <p:cNvSpPr>
            <a:spLocks noGrp="1"/>
          </p:cNvSpPr>
          <p:nvPr>
            <p:ph type="sldNum" sz="quarter" idx="12"/>
          </p:nvPr>
        </p:nvSpPr>
        <p:spPr/>
        <p:txBody>
          <a:bodyPr/>
          <a:lstStyle/>
          <a:p>
            <a:fld id="{FD567C92-FF12-41B5-92E7-43AEF0F24739}" type="slidenum">
              <a:rPr lang="en-US" smtClean="0"/>
              <a:t>‹#›</a:t>
            </a:fld>
            <a:endParaRPr lang="en-US"/>
          </a:p>
        </p:txBody>
      </p:sp>
    </p:spTree>
    <p:extLst>
      <p:ext uri="{BB962C8B-B14F-4D97-AF65-F5344CB8AC3E}">
        <p14:creationId xmlns:p14="http://schemas.microsoft.com/office/powerpoint/2010/main" val="2005007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9FACBA-E936-4CAB-8D1C-51B0829FF4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5E6F74C-CAC1-4E7F-8F3F-9D8EF565BE6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592DB7-BD61-4FC6-9EC1-AC99C664B1F2}"/>
              </a:ext>
            </a:extLst>
          </p:cNvPr>
          <p:cNvSpPr>
            <a:spLocks noGrp="1"/>
          </p:cNvSpPr>
          <p:nvPr>
            <p:ph type="dt" sz="half" idx="10"/>
          </p:nvPr>
        </p:nvSpPr>
        <p:spPr/>
        <p:txBody>
          <a:bodyPr/>
          <a:lstStyle/>
          <a:p>
            <a:fld id="{AE4C63DA-E59B-4EF4-913E-0FBBC9A64D5D}" type="datetime1">
              <a:rPr lang="en-US" smtClean="0"/>
              <a:t>3/2/2026</a:t>
            </a:fld>
            <a:endParaRPr lang="en-US"/>
          </a:p>
        </p:txBody>
      </p:sp>
      <p:sp>
        <p:nvSpPr>
          <p:cNvPr id="5" name="Footer Placeholder 4">
            <a:extLst>
              <a:ext uri="{FF2B5EF4-FFF2-40B4-BE49-F238E27FC236}">
                <a16:creationId xmlns:a16="http://schemas.microsoft.com/office/drawing/2014/main" id="{33E69F98-B2A2-4AD5-84A9-BF578BA2A85D}"/>
              </a:ext>
            </a:extLst>
          </p:cNvPr>
          <p:cNvSpPr>
            <a:spLocks noGrp="1"/>
          </p:cNvSpPr>
          <p:nvPr>
            <p:ph type="ftr" sz="quarter" idx="11"/>
          </p:nvPr>
        </p:nvSpPr>
        <p:spPr/>
        <p:txBody>
          <a:bodyPr/>
          <a:lstStyle/>
          <a:p>
            <a:r>
              <a:rPr lang="en-US"/>
              <a:t>Mechanical Engineering University of Rochester</a:t>
            </a:r>
          </a:p>
        </p:txBody>
      </p:sp>
      <p:sp>
        <p:nvSpPr>
          <p:cNvPr id="6" name="Slide Number Placeholder 5">
            <a:extLst>
              <a:ext uri="{FF2B5EF4-FFF2-40B4-BE49-F238E27FC236}">
                <a16:creationId xmlns:a16="http://schemas.microsoft.com/office/drawing/2014/main" id="{F9435A7A-5251-4837-AF42-9213D3ACACA9}"/>
              </a:ext>
            </a:extLst>
          </p:cNvPr>
          <p:cNvSpPr>
            <a:spLocks noGrp="1"/>
          </p:cNvSpPr>
          <p:nvPr>
            <p:ph type="sldNum" sz="quarter" idx="12"/>
          </p:nvPr>
        </p:nvSpPr>
        <p:spPr/>
        <p:txBody>
          <a:bodyPr/>
          <a:lstStyle/>
          <a:p>
            <a:fld id="{FD567C92-FF12-41B5-92E7-43AEF0F24739}" type="slidenum">
              <a:rPr lang="en-US" smtClean="0"/>
              <a:t>‹#›</a:t>
            </a:fld>
            <a:endParaRPr lang="en-US"/>
          </a:p>
        </p:txBody>
      </p:sp>
    </p:spTree>
    <p:extLst>
      <p:ext uri="{BB962C8B-B14F-4D97-AF65-F5344CB8AC3E}">
        <p14:creationId xmlns:p14="http://schemas.microsoft.com/office/powerpoint/2010/main" val="556972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CE75B-431D-4919-A532-CA72014F0C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703B1A8-59C0-47F8-9F45-14E6D9DD1A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51D0B8C-1026-490D-B7F3-BE4519092FF0}"/>
              </a:ext>
            </a:extLst>
          </p:cNvPr>
          <p:cNvSpPr>
            <a:spLocks noGrp="1"/>
          </p:cNvSpPr>
          <p:nvPr>
            <p:ph type="dt" sz="half" idx="10"/>
          </p:nvPr>
        </p:nvSpPr>
        <p:spPr/>
        <p:txBody>
          <a:bodyPr/>
          <a:lstStyle/>
          <a:p>
            <a:fld id="{6202D0D6-1641-4493-A0FF-9AEAF85D3CC5}" type="datetime1">
              <a:rPr lang="en-US" smtClean="0"/>
              <a:t>3/2/2026</a:t>
            </a:fld>
            <a:endParaRPr lang="en-US"/>
          </a:p>
        </p:txBody>
      </p:sp>
      <p:sp>
        <p:nvSpPr>
          <p:cNvPr id="5" name="Footer Placeholder 4">
            <a:extLst>
              <a:ext uri="{FF2B5EF4-FFF2-40B4-BE49-F238E27FC236}">
                <a16:creationId xmlns:a16="http://schemas.microsoft.com/office/drawing/2014/main" id="{221C01C4-318B-46B0-B978-FCF2027A2346}"/>
              </a:ext>
            </a:extLst>
          </p:cNvPr>
          <p:cNvSpPr>
            <a:spLocks noGrp="1"/>
          </p:cNvSpPr>
          <p:nvPr>
            <p:ph type="ftr" sz="quarter" idx="11"/>
          </p:nvPr>
        </p:nvSpPr>
        <p:spPr/>
        <p:txBody>
          <a:bodyPr/>
          <a:lstStyle/>
          <a:p>
            <a:r>
              <a:rPr lang="en-US"/>
              <a:t>Mechanical Engineering University of Rochester</a:t>
            </a:r>
          </a:p>
        </p:txBody>
      </p:sp>
      <p:sp>
        <p:nvSpPr>
          <p:cNvPr id="6" name="Slide Number Placeholder 5">
            <a:extLst>
              <a:ext uri="{FF2B5EF4-FFF2-40B4-BE49-F238E27FC236}">
                <a16:creationId xmlns:a16="http://schemas.microsoft.com/office/drawing/2014/main" id="{DE7FEFC5-353E-445C-9E28-266E4DEEDC47}"/>
              </a:ext>
            </a:extLst>
          </p:cNvPr>
          <p:cNvSpPr>
            <a:spLocks noGrp="1"/>
          </p:cNvSpPr>
          <p:nvPr>
            <p:ph type="sldNum" sz="quarter" idx="12"/>
          </p:nvPr>
        </p:nvSpPr>
        <p:spPr/>
        <p:txBody>
          <a:bodyPr/>
          <a:lstStyle/>
          <a:p>
            <a:fld id="{CF484E60-0629-4BAC-88AC-14E904BB87F7}" type="slidenum">
              <a:rPr lang="en-US" smtClean="0"/>
              <a:t>‹#›</a:t>
            </a:fld>
            <a:endParaRPr lang="en-US"/>
          </a:p>
        </p:txBody>
      </p:sp>
    </p:spTree>
    <p:extLst>
      <p:ext uri="{BB962C8B-B14F-4D97-AF65-F5344CB8AC3E}">
        <p14:creationId xmlns:p14="http://schemas.microsoft.com/office/powerpoint/2010/main" val="34062451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412CD-58AB-4F77-AC64-44510DC613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1BC99D-EAC3-4A1F-A219-A322AC4B945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843E5B-1346-4832-8CD6-E2D1F3F7D61C}"/>
              </a:ext>
            </a:extLst>
          </p:cNvPr>
          <p:cNvSpPr>
            <a:spLocks noGrp="1"/>
          </p:cNvSpPr>
          <p:nvPr>
            <p:ph type="dt" sz="half" idx="10"/>
          </p:nvPr>
        </p:nvSpPr>
        <p:spPr/>
        <p:txBody>
          <a:bodyPr/>
          <a:lstStyle/>
          <a:p>
            <a:fld id="{9906A1B9-9F28-460A-B81E-E9065FAD7AB8}" type="datetime1">
              <a:rPr lang="en-US" smtClean="0"/>
              <a:t>3/2/2026</a:t>
            </a:fld>
            <a:endParaRPr lang="en-US"/>
          </a:p>
        </p:txBody>
      </p:sp>
      <p:sp>
        <p:nvSpPr>
          <p:cNvPr id="5" name="Footer Placeholder 4">
            <a:extLst>
              <a:ext uri="{FF2B5EF4-FFF2-40B4-BE49-F238E27FC236}">
                <a16:creationId xmlns:a16="http://schemas.microsoft.com/office/drawing/2014/main" id="{FF21869F-3355-46AF-A39C-9124DA102641}"/>
              </a:ext>
            </a:extLst>
          </p:cNvPr>
          <p:cNvSpPr>
            <a:spLocks noGrp="1"/>
          </p:cNvSpPr>
          <p:nvPr>
            <p:ph type="ftr" sz="quarter" idx="11"/>
          </p:nvPr>
        </p:nvSpPr>
        <p:spPr/>
        <p:txBody>
          <a:bodyPr/>
          <a:lstStyle/>
          <a:p>
            <a:r>
              <a:rPr lang="en-US"/>
              <a:t>Mechanical Engineering University of Rochester</a:t>
            </a:r>
          </a:p>
        </p:txBody>
      </p:sp>
      <p:sp>
        <p:nvSpPr>
          <p:cNvPr id="6" name="Slide Number Placeholder 5">
            <a:extLst>
              <a:ext uri="{FF2B5EF4-FFF2-40B4-BE49-F238E27FC236}">
                <a16:creationId xmlns:a16="http://schemas.microsoft.com/office/drawing/2014/main" id="{2241B3C0-B38D-4879-8BF7-977FE2D371F0}"/>
              </a:ext>
            </a:extLst>
          </p:cNvPr>
          <p:cNvSpPr>
            <a:spLocks noGrp="1"/>
          </p:cNvSpPr>
          <p:nvPr>
            <p:ph type="sldNum" sz="quarter" idx="12"/>
          </p:nvPr>
        </p:nvSpPr>
        <p:spPr/>
        <p:txBody>
          <a:bodyPr/>
          <a:lstStyle/>
          <a:p>
            <a:fld id="{CF484E60-0629-4BAC-88AC-14E904BB87F7}" type="slidenum">
              <a:rPr lang="en-US" smtClean="0"/>
              <a:t>‹#›</a:t>
            </a:fld>
            <a:endParaRPr lang="en-US"/>
          </a:p>
        </p:txBody>
      </p:sp>
    </p:spTree>
    <p:extLst>
      <p:ext uri="{BB962C8B-B14F-4D97-AF65-F5344CB8AC3E}">
        <p14:creationId xmlns:p14="http://schemas.microsoft.com/office/powerpoint/2010/main" val="39930934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58FF4-34F6-4422-8339-D9F86EB39E1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BDAAA51-BEF7-47BD-83E4-A24E8BFCB5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25787C3-2E1F-44E9-B08E-DA295CD13E84}"/>
              </a:ext>
            </a:extLst>
          </p:cNvPr>
          <p:cNvSpPr>
            <a:spLocks noGrp="1"/>
          </p:cNvSpPr>
          <p:nvPr>
            <p:ph type="dt" sz="half" idx="10"/>
          </p:nvPr>
        </p:nvSpPr>
        <p:spPr/>
        <p:txBody>
          <a:bodyPr/>
          <a:lstStyle/>
          <a:p>
            <a:fld id="{828E871D-D0D9-4933-B6FC-C55B6EF11F3C}" type="datetime1">
              <a:rPr lang="en-US" smtClean="0"/>
              <a:t>3/2/2026</a:t>
            </a:fld>
            <a:endParaRPr lang="en-US"/>
          </a:p>
        </p:txBody>
      </p:sp>
      <p:sp>
        <p:nvSpPr>
          <p:cNvPr id="5" name="Footer Placeholder 4">
            <a:extLst>
              <a:ext uri="{FF2B5EF4-FFF2-40B4-BE49-F238E27FC236}">
                <a16:creationId xmlns:a16="http://schemas.microsoft.com/office/drawing/2014/main" id="{48AF2158-034E-455A-9C4D-E2C74DB52DDB}"/>
              </a:ext>
            </a:extLst>
          </p:cNvPr>
          <p:cNvSpPr>
            <a:spLocks noGrp="1"/>
          </p:cNvSpPr>
          <p:nvPr>
            <p:ph type="ftr" sz="quarter" idx="11"/>
          </p:nvPr>
        </p:nvSpPr>
        <p:spPr/>
        <p:txBody>
          <a:bodyPr/>
          <a:lstStyle/>
          <a:p>
            <a:r>
              <a:rPr lang="en-US"/>
              <a:t>Mechanical Engineering University of Rochester</a:t>
            </a:r>
          </a:p>
        </p:txBody>
      </p:sp>
      <p:sp>
        <p:nvSpPr>
          <p:cNvPr id="6" name="Slide Number Placeholder 5">
            <a:extLst>
              <a:ext uri="{FF2B5EF4-FFF2-40B4-BE49-F238E27FC236}">
                <a16:creationId xmlns:a16="http://schemas.microsoft.com/office/drawing/2014/main" id="{57E9F9E8-CBA9-42A2-A87A-909B294EC7CD}"/>
              </a:ext>
            </a:extLst>
          </p:cNvPr>
          <p:cNvSpPr>
            <a:spLocks noGrp="1"/>
          </p:cNvSpPr>
          <p:nvPr>
            <p:ph type="sldNum" sz="quarter" idx="12"/>
          </p:nvPr>
        </p:nvSpPr>
        <p:spPr/>
        <p:txBody>
          <a:bodyPr/>
          <a:lstStyle/>
          <a:p>
            <a:fld id="{CF484E60-0629-4BAC-88AC-14E904BB87F7}" type="slidenum">
              <a:rPr lang="en-US" smtClean="0"/>
              <a:t>‹#›</a:t>
            </a:fld>
            <a:endParaRPr lang="en-US"/>
          </a:p>
        </p:txBody>
      </p:sp>
    </p:spTree>
    <p:extLst>
      <p:ext uri="{BB962C8B-B14F-4D97-AF65-F5344CB8AC3E}">
        <p14:creationId xmlns:p14="http://schemas.microsoft.com/office/powerpoint/2010/main" val="21267834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EA828-9FF9-4A83-A9A8-E051BDD6FE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F00062-F73E-4557-921E-5AA3F7A3E59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3EDC1D9-3248-4598-8BA5-DB04D968B0E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7EDE94-1F76-4252-A9F1-A85F4CECB2EC}"/>
              </a:ext>
            </a:extLst>
          </p:cNvPr>
          <p:cNvSpPr>
            <a:spLocks noGrp="1"/>
          </p:cNvSpPr>
          <p:nvPr>
            <p:ph type="dt" sz="half" idx="10"/>
          </p:nvPr>
        </p:nvSpPr>
        <p:spPr/>
        <p:txBody>
          <a:bodyPr/>
          <a:lstStyle/>
          <a:p>
            <a:fld id="{AA6D219E-B139-48DE-9CA5-5116BF5E5E47}" type="datetime1">
              <a:rPr lang="en-US" smtClean="0"/>
              <a:t>3/2/2026</a:t>
            </a:fld>
            <a:endParaRPr lang="en-US"/>
          </a:p>
        </p:txBody>
      </p:sp>
      <p:sp>
        <p:nvSpPr>
          <p:cNvPr id="6" name="Footer Placeholder 5">
            <a:extLst>
              <a:ext uri="{FF2B5EF4-FFF2-40B4-BE49-F238E27FC236}">
                <a16:creationId xmlns:a16="http://schemas.microsoft.com/office/drawing/2014/main" id="{9E95F140-EFD8-4150-BE8D-A89B360CF60D}"/>
              </a:ext>
            </a:extLst>
          </p:cNvPr>
          <p:cNvSpPr>
            <a:spLocks noGrp="1"/>
          </p:cNvSpPr>
          <p:nvPr>
            <p:ph type="ftr" sz="quarter" idx="11"/>
          </p:nvPr>
        </p:nvSpPr>
        <p:spPr/>
        <p:txBody>
          <a:bodyPr/>
          <a:lstStyle/>
          <a:p>
            <a:r>
              <a:rPr lang="en-US"/>
              <a:t>Mechanical Engineering University of Rochester</a:t>
            </a:r>
          </a:p>
        </p:txBody>
      </p:sp>
      <p:sp>
        <p:nvSpPr>
          <p:cNvPr id="7" name="Slide Number Placeholder 6">
            <a:extLst>
              <a:ext uri="{FF2B5EF4-FFF2-40B4-BE49-F238E27FC236}">
                <a16:creationId xmlns:a16="http://schemas.microsoft.com/office/drawing/2014/main" id="{AB561AB6-AB2D-4841-8F27-07410DA00196}"/>
              </a:ext>
            </a:extLst>
          </p:cNvPr>
          <p:cNvSpPr>
            <a:spLocks noGrp="1"/>
          </p:cNvSpPr>
          <p:nvPr>
            <p:ph type="sldNum" sz="quarter" idx="12"/>
          </p:nvPr>
        </p:nvSpPr>
        <p:spPr/>
        <p:txBody>
          <a:bodyPr/>
          <a:lstStyle/>
          <a:p>
            <a:fld id="{CF484E60-0629-4BAC-88AC-14E904BB87F7}" type="slidenum">
              <a:rPr lang="en-US" smtClean="0"/>
              <a:t>‹#›</a:t>
            </a:fld>
            <a:endParaRPr lang="en-US"/>
          </a:p>
        </p:txBody>
      </p:sp>
    </p:spTree>
    <p:extLst>
      <p:ext uri="{BB962C8B-B14F-4D97-AF65-F5344CB8AC3E}">
        <p14:creationId xmlns:p14="http://schemas.microsoft.com/office/powerpoint/2010/main" val="2271047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B002C-4F14-4219-A8D5-8C2E25E3401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35C949-AA20-4262-92CE-175F74F463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93F360D-EB83-42C2-B390-3528EA075F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AFC1D0-5D17-4C3B-A9B5-DB1274CFB6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05C19A1-3A49-4BDF-8E2C-660E9972F47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31978B0-235B-4557-B003-33DB2F66DEA3}"/>
              </a:ext>
            </a:extLst>
          </p:cNvPr>
          <p:cNvSpPr>
            <a:spLocks noGrp="1"/>
          </p:cNvSpPr>
          <p:nvPr>
            <p:ph type="dt" sz="half" idx="10"/>
          </p:nvPr>
        </p:nvSpPr>
        <p:spPr/>
        <p:txBody>
          <a:bodyPr/>
          <a:lstStyle/>
          <a:p>
            <a:fld id="{720C41EA-5B9D-4871-A9C3-569FA3971596}" type="datetime1">
              <a:rPr lang="en-US" smtClean="0"/>
              <a:t>3/2/2026</a:t>
            </a:fld>
            <a:endParaRPr lang="en-US"/>
          </a:p>
        </p:txBody>
      </p:sp>
      <p:sp>
        <p:nvSpPr>
          <p:cNvPr id="8" name="Footer Placeholder 7">
            <a:extLst>
              <a:ext uri="{FF2B5EF4-FFF2-40B4-BE49-F238E27FC236}">
                <a16:creationId xmlns:a16="http://schemas.microsoft.com/office/drawing/2014/main" id="{8929A7CA-1E1C-4911-8E87-4C2407B987C4}"/>
              </a:ext>
            </a:extLst>
          </p:cNvPr>
          <p:cNvSpPr>
            <a:spLocks noGrp="1"/>
          </p:cNvSpPr>
          <p:nvPr>
            <p:ph type="ftr" sz="quarter" idx="11"/>
          </p:nvPr>
        </p:nvSpPr>
        <p:spPr/>
        <p:txBody>
          <a:bodyPr/>
          <a:lstStyle/>
          <a:p>
            <a:r>
              <a:rPr lang="en-US"/>
              <a:t>Mechanical Engineering University of Rochester</a:t>
            </a:r>
          </a:p>
        </p:txBody>
      </p:sp>
      <p:sp>
        <p:nvSpPr>
          <p:cNvPr id="9" name="Slide Number Placeholder 8">
            <a:extLst>
              <a:ext uri="{FF2B5EF4-FFF2-40B4-BE49-F238E27FC236}">
                <a16:creationId xmlns:a16="http://schemas.microsoft.com/office/drawing/2014/main" id="{BD208A67-2C50-46ED-B56A-C954BFD4AACE}"/>
              </a:ext>
            </a:extLst>
          </p:cNvPr>
          <p:cNvSpPr>
            <a:spLocks noGrp="1"/>
          </p:cNvSpPr>
          <p:nvPr>
            <p:ph type="sldNum" sz="quarter" idx="12"/>
          </p:nvPr>
        </p:nvSpPr>
        <p:spPr/>
        <p:txBody>
          <a:bodyPr/>
          <a:lstStyle/>
          <a:p>
            <a:fld id="{CF484E60-0629-4BAC-88AC-14E904BB87F7}" type="slidenum">
              <a:rPr lang="en-US" smtClean="0"/>
              <a:t>‹#›</a:t>
            </a:fld>
            <a:endParaRPr lang="en-US"/>
          </a:p>
        </p:txBody>
      </p:sp>
    </p:spTree>
    <p:extLst>
      <p:ext uri="{BB962C8B-B14F-4D97-AF65-F5344CB8AC3E}">
        <p14:creationId xmlns:p14="http://schemas.microsoft.com/office/powerpoint/2010/main" val="24966677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63A5D-CE5C-4E47-8594-39C4F704C0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AABC1E-7D20-4DF0-AC73-7FF6A085F058}"/>
              </a:ext>
            </a:extLst>
          </p:cNvPr>
          <p:cNvSpPr>
            <a:spLocks noGrp="1"/>
          </p:cNvSpPr>
          <p:nvPr>
            <p:ph type="dt" sz="half" idx="10"/>
          </p:nvPr>
        </p:nvSpPr>
        <p:spPr/>
        <p:txBody>
          <a:bodyPr/>
          <a:lstStyle/>
          <a:p>
            <a:fld id="{0CDFD2B6-5995-4218-A53D-43451AE98C44}" type="datetime1">
              <a:rPr lang="en-US" smtClean="0"/>
              <a:t>3/2/2026</a:t>
            </a:fld>
            <a:endParaRPr lang="en-US"/>
          </a:p>
        </p:txBody>
      </p:sp>
      <p:sp>
        <p:nvSpPr>
          <p:cNvPr id="4" name="Footer Placeholder 3">
            <a:extLst>
              <a:ext uri="{FF2B5EF4-FFF2-40B4-BE49-F238E27FC236}">
                <a16:creationId xmlns:a16="http://schemas.microsoft.com/office/drawing/2014/main" id="{A9124EE1-BE57-4C6A-A0B8-21163DD120E8}"/>
              </a:ext>
            </a:extLst>
          </p:cNvPr>
          <p:cNvSpPr>
            <a:spLocks noGrp="1"/>
          </p:cNvSpPr>
          <p:nvPr>
            <p:ph type="ftr" sz="quarter" idx="11"/>
          </p:nvPr>
        </p:nvSpPr>
        <p:spPr/>
        <p:txBody>
          <a:bodyPr/>
          <a:lstStyle/>
          <a:p>
            <a:r>
              <a:rPr lang="en-US"/>
              <a:t>Mechanical Engineering University of Rochester</a:t>
            </a:r>
          </a:p>
        </p:txBody>
      </p:sp>
      <p:sp>
        <p:nvSpPr>
          <p:cNvPr id="5" name="Slide Number Placeholder 4">
            <a:extLst>
              <a:ext uri="{FF2B5EF4-FFF2-40B4-BE49-F238E27FC236}">
                <a16:creationId xmlns:a16="http://schemas.microsoft.com/office/drawing/2014/main" id="{2182BE69-701A-4343-AED8-399CDE2A4C06}"/>
              </a:ext>
            </a:extLst>
          </p:cNvPr>
          <p:cNvSpPr>
            <a:spLocks noGrp="1"/>
          </p:cNvSpPr>
          <p:nvPr>
            <p:ph type="sldNum" sz="quarter" idx="12"/>
          </p:nvPr>
        </p:nvSpPr>
        <p:spPr/>
        <p:txBody>
          <a:bodyPr/>
          <a:lstStyle/>
          <a:p>
            <a:fld id="{CF484E60-0629-4BAC-88AC-14E904BB87F7}" type="slidenum">
              <a:rPr lang="en-US" smtClean="0"/>
              <a:t>‹#›</a:t>
            </a:fld>
            <a:endParaRPr lang="en-US"/>
          </a:p>
        </p:txBody>
      </p:sp>
    </p:spTree>
    <p:extLst>
      <p:ext uri="{BB962C8B-B14F-4D97-AF65-F5344CB8AC3E}">
        <p14:creationId xmlns:p14="http://schemas.microsoft.com/office/powerpoint/2010/main" val="22398220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A1B0D0-1A4E-41C4-A32F-2DA5E0FE9E65}"/>
              </a:ext>
            </a:extLst>
          </p:cNvPr>
          <p:cNvSpPr>
            <a:spLocks noGrp="1"/>
          </p:cNvSpPr>
          <p:nvPr>
            <p:ph type="dt" sz="half" idx="10"/>
          </p:nvPr>
        </p:nvSpPr>
        <p:spPr/>
        <p:txBody>
          <a:bodyPr/>
          <a:lstStyle/>
          <a:p>
            <a:fld id="{2D600AB1-883D-4F6C-A295-478CA4597780}" type="datetime1">
              <a:rPr lang="en-US" smtClean="0"/>
              <a:t>3/2/2026</a:t>
            </a:fld>
            <a:endParaRPr lang="en-US"/>
          </a:p>
        </p:txBody>
      </p:sp>
      <p:sp>
        <p:nvSpPr>
          <p:cNvPr id="3" name="Footer Placeholder 2">
            <a:extLst>
              <a:ext uri="{FF2B5EF4-FFF2-40B4-BE49-F238E27FC236}">
                <a16:creationId xmlns:a16="http://schemas.microsoft.com/office/drawing/2014/main" id="{A9DD1B39-F4AE-40C0-BE75-87D628F4C8F0}"/>
              </a:ext>
            </a:extLst>
          </p:cNvPr>
          <p:cNvSpPr>
            <a:spLocks noGrp="1"/>
          </p:cNvSpPr>
          <p:nvPr>
            <p:ph type="ftr" sz="quarter" idx="11"/>
          </p:nvPr>
        </p:nvSpPr>
        <p:spPr/>
        <p:txBody>
          <a:bodyPr/>
          <a:lstStyle/>
          <a:p>
            <a:r>
              <a:rPr lang="en-US"/>
              <a:t>Mechanical Engineering University of Rochester</a:t>
            </a:r>
          </a:p>
        </p:txBody>
      </p:sp>
      <p:sp>
        <p:nvSpPr>
          <p:cNvPr id="4" name="Slide Number Placeholder 3">
            <a:extLst>
              <a:ext uri="{FF2B5EF4-FFF2-40B4-BE49-F238E27FC236}">
                <a16:creationId xmlns:a16="http://schemas.microsoft.com/office/drawing/2014/main" id="{7F54BBD4-5600-4D37-8D9A-3F89F6D30DBA}"/>
              </a:ext>
            </a:extLst>
          </p:cNvPr>
          <p:cNvSpPr>
            <a:spLocks noGrp="1"/>
          </p:cNvSpPr>
          <p:nvPr>
            <p:ph type="sldNum" sz="quarter" idx="12"/>
          </p:nvPr>
        </p:nvSpPr>
        <p:spPr/>
        <p:txBody>
          <a:bodyPr/>
          <a:lstStyle/>
          <a:p>
            <a:fld id="{CF484E60-0629-4BAC-88AC-14E904BB87F7}" type="slidenum">
              <a:rPr lang="en-US" smtClean="0"/>
              <a:t>‹#›</a:t>
            </a:fld>
            <a:endParaRPr lang="en-US"/>
          </a:p>
        </p:txBody>
      </p:sp>
    </p:spTree>
    <p:extLst>
      <p:ext uri="{BB962C8B-B14F-4D97-AF65-F5344CB8AC3E}">
        <p14:creationId xmlns:p14="http://schemas.microsoft.com/office/powerpoint/2010/main" val="1405850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51525-EB2A-41BA-8D87-AFE17C63D2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AF10CE5-8130-4107-A04A-E15164026E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A94CDCC-BDBC-4C90-A2FB-559AD9C7A4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65C9FE6-6C17-47EA-AF22-1D614620F559}"/>
              </a:ext>
            </a:extLst>
          </p:cNvPr>
          <p:cNvSpPr>
            <a:spLocks noGrp="1"/>
          </p:cNvSpPr>
          <p:nvPr>
            <p:ph type="dt" sz="half" idx="10"/>
          </p:nvPr>
        </p:nvSpPr>
        <p:spPr/>
        <p:txBody>
          <a:bodyPr/>
          <a:lstStyle/>
          <a:p>
            <a:fld id="{C9A8E503-1F40-4E1D-B1DB-B7C89CB1241F}" type="datetime1">
              <a:rPr lang="en-US" smtClean="0"/>
              <a:t>3/2/2026</a:t>
            </a:fld>
            <a:endParaRPr lang="en-US"/>
          </a:p>
        </p:txBody>
      </p:sp>
      <p:sp>
        <p:nvSpPr>
          <p:cNvPr id="6" name="Footer Placeholder 5">
            <a:extLst>
              <a:ext uri="{FF2B5EF4-FFF2-40B4-BE49-F238E27FC236}">
                <a16:creationId xmlns:a16="http://schemas.microsoft.com/office/drawing/2014/main" id="{1B8E5623-E89E-4C08-B097-B02B2AA6B8E2}"/>
              </a:ext>
            </a:extLst>
          </p:cNvPr>
          <p:cNvSpPr>
            <a:spLocks noGrp="1"/>
          </p:cNvSpPr>
          <p:nvPr>
            <p:ph type="ftr" sz="quarter" idx="11"/>
          </p:nvPr>
        </p:nvSpPr>
        <p:spPr/>
        <p:txBody>
          <a:bodyPr/>
          <a:lstStyle/>
          <a:p>
            <a:r>
              <a:rPr lang="en-US"/>
              <a:t>Mechanical Engineering University of Rochester</a:t>
            </a:r>
          </a:p>
        </p:txBody>
      </p:sp>
      <p:sp>
        <p:nvSpPr>
          <p:cNvPr id="7" name="Slide Number Placeholder 6">
            <a:extLst>
              <a:ext uri="{FF2B5EF4-FFF2-40B4-BE49-F238E27FC236}">
                <a16:creationId xmlns:a16="http://schemas.microsoft.com/office/drawing/2014/main" id="{01799CB4-3319-41F8-B7AD-07ED72AE4781}"/>
              </a:ext>
            </a:extLst>
          </p:cNvPr>
          <p:cNvSpPr>
            <a:spLocks noGrp="1"/>
          </p:cNvSpPr>
          <p:nvPr>
            <p:ph type="sldNum" sz="quarter" idx="12"/>
          </p:nvPr>
        </p:nvSpPr>
        <p:spPr/>
        <p:txBody>
          <a:bodyPr/>
          <a:lstStyle/>
          <a:p>
            <a:fld id="{CF484E60-0629-4BAC-88AC-14E904BB87F7}" type="slidenum">
              <a:rPr lang="en-US" smtClean="0"/>
              <a:t>‹#›</a:t>
            </a:fld>
            <a:endParaRPr lang="en-US"/>
          </a:p>
        </p:txBody>
      </p:sp>
    </p:spTree>
    <p:extLst>
      <p:ext uri="{BB962C8B-B14F-4D97-AF65-F5344CB8AC3E}">
        <p14:creationId xmlns:p14="http://schemas.microsoft.com/office/powerpoint/2010/main" val="1136918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24E98-2F62-4A62-8718-9BB49A0C60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4B6AFE-9D02-4F2F-9B4E-E1B3121016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3C088D-23DC-4B4D-84C1-A70D2077EE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C1314DD-FC80-46C0-AD7D-6B622DDCCF25}"/>
              </a:ext>
            </a:extLst>
          </p:cNvPr>
          <p:cNvSpPr>
            <a:spLocks noGrp="1"/>
          </p:cNvSpPr>
          <p:nvPr>
            <p:ph type="dt" sz="half" idx="10"/>
          </p:nvPr>
        </p:nvSpPr>
        <p:spPr/>
        <p:txBody>
          <a:bodyPr/>
          <a:lstStyle/>
          <a:p>
            <a:fld id="{5C0FA2F0-5A5F-44F3-ACFE-8561C01E84C2}" type="datetime1">
              <a:rPr lang="en-US" smtClean="0"/>
              <a:t>3/2/2026</a:t>
            </a:fld>
            <a:endParaRPr lang="en-US"/>
          </a:p>
        </p:txBody>
      </p:sp>
      <p:sp>
        <p:nvSpPr>
          <p:cNvPr id="6" name="Footer Placeholder 5">
            <a:extLst>
              <a:ext uri="{FF2B5EF4-FFF2-40B4-BE49-F238E27FC236}">
                <a16:creationId xmlns:a16="http://schemas.microsoft.com/office/drawing/2014/main" id="{BD41C67E-7AF1-4E8F-AF5F-A21EBFEA7BBA}"/>
              </a:ext>
            </a:extLst>
          </p:cNvPr>
          <p:cNvSpPr>
            <a:spLocks noGrp="1"/>
          </p:cNvSpPr>
          <p:nvPr>
            <p:ph type="ftr" sz="quarter" idx="11"/>
          </p:nvPr>
        </p:nvSpPr>
        <p:spPr/>
        <p:txBody>
          <a:bodyPr/>
          <a:lstStyle/>
          <a:p>
            <a:r>
              <a:rPr lang="en-US"/>
              <a:t>Mechanical Engineering University of Rochester</a:t>
            </a:r>
          </a:p>
        </p:txBody>
      </p:sp>
      <p:sp>
        <p:nvSpPr>
          <p:cNvPr id="7" name="Slide Number Placeholder 6">
            <a:extLst>
              <a:ext uri="{FF2B5EF4-FFF2-40B4-BE49-F238E27FC236}">
                <a16:creationId xmlns:a16="http://schemas.microsoft.com/office/drawing/2014/main" id="{5D767CBB-BA86-49A9-BC04-838F83687245}"/>
              </a:ext>
            </a:extLst>
          </p:cNvPr>
          <p:cNvSpPr>
            <a:spLocks noGrp="1"/>
          </p:cNvSpPr>
          <p:nvPr>
            <p:ph type="sldNum" sz="quarter" idx="12"/>
          </p:nvPr>
        </p:nvSpPr>
        <p:spPr/>
        <p:txBody>
          <a:bodyPr/>
          <a:lstStyle/>
          <a:p>
            <a:fld id="{CF484E60-0629-4BAC-88AC-14E904BB87F7}" type="slidenum">
              <a:rPr lang="en-US" smtClean="0"/>
              <a:t>‹#›</a:t>
            </a:fld>
            <a:endParaRPr lang="en-US"/>
          </a:p>
        </p:txBody>
      </p:sp>
    </p:spTree>
    <p:extLst>
      <p:ext uri="{BB962C8B-B14F-4D97-AF65-F5344CB8AC3E}">
        <p14:creationId xmlns:p14="http://schemas.microsoft.com/office/powerpoint/2010/main" val="22897753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C0339-2191-4841-8017-BA3D77BBD5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FE9DBCA-ADF9-4265-9AA5-F838F5ADA38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F5662A-9B9E-4393-92E6-1E0B3730260F}"/>
              </a:ext>
            </a:extLst>
          </p:cNvPr>
          <p:cNvSpPr>
            <a:spLocks noGrp="1"/>
          </p:cNvSpPr>
          <p:nvPr>
            <p:ph type="dt" sz="half" idx="10"/>
          </p:nvPr>
        </p:nvSpPr>
        <p:spPr/>
        <p:txBody>
          <a:bodyPr/>
          <a:lstStyle/>
          <a:p>
            <a:fld id="{DC85558A-42D6-4C2C-A82F-43F3CF81426F}" type="datetime1">
              <a:rPr lang="en-US" smtClean="0"/>
              <a:t>3/2/2026</a:t>
            </a:fld>
            <a:endParaRPr lang="en-US"/>
          </a:p>
        </p:txBody>
      </p:sp>
      <p:sp>
        <p:nvSpPr>
          <p:cNvPr id="5" name="Footer Placeholder 4">
            <a:extLst>
              <a:ext uri="{FF2B5EF4-FFF2-40B4-BE49-F238E27FC236}">
                <a16:creationId xmlns:a16="http://schemas.microsoft.com/office/drawing/2014/main" id="{3E1232FD-7B78-4190-8C79-D2D638B15CCF}"/>
              </a:ext>
            </a:extLst>
          </p:cNvPr>
          <p:cNvSpPr>
            <a:spLocks noGrp="1"/>
          </p:cNvSpPr>
          <p:nvPr>
            <p:ph type="ftr" sz="quarter" idx="11"/>
          </p:nvPr>
        </p:nvSpPr>
        <p:spPr/>
        <p:txBody>
          <a:bodyPr/>
          <a:lstStyle/>
          <a:p>
            <a:r>
              <a:rPr lang="en-US"/>
              <a:t>Mechanical Engineering University of Rochester</a:t>
            </a:r>
          </a:p>
        </p:txBody>
      </p:sp>
      <p:sp>
        <p:nvSpPr>
          <p:cNvPr id="6" name="Slide Number Placeholder 5">
            <a:extLst>
              <a:ext uri="{FF2B5EF4-FFF2-40B4-BE49-F238E27FC236}">
                <a16:creationId xmlns:a16="http://schemas.microsoft.com/office/drawing/2014/main" id="{6F41F36A-8F09-4F5C-9633-54822221ACF0}"/>
              </a:ext>
            </a:extLst>
          </p:cNvPr>
          <p:cNvSpPr>
            <a:spLocks noGrp="1"/>
          </p:cNvSpPr>
          <p:nvPr>
            <p:ph type="sldNum" sz="quarter" idx="12"/>
          </p:nvPr>
        </p:nvSpPr>
        <p:spPr/>
        <p:txBody>
          <a:bodyPr/>
          <a:lstStyle/>
          <a:p>
            <a:fld id="{CF484E60-0629-4BAC-88AC-14E904BB87F7}" type="slidenum">
              <a:rPr lang="en-US" smtClean="0"/>
              <a:t>‹#›</a:t>
            </a:fld>
            <a:endParaRPr lang="en-US"/>
          </a:p>
        </p:txBody>
      </p:sp>
    </p:spTree>
    <p:extLst>
      <p:ext uri="{BB962C8B-B14F-4D97-AF65-F5344CB8AC3E}">
        <p14:creationId xmlns:p14="http://schemas.microsoft.com/office/powerpoint/2010/main" val="42628314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7EDB8A-4858-450C-9B5C-6DD4C8756B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8C2263-3F34-46A4-A82F-114714546C1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190B41-EE07-42DF-B5DE-5A2D2CD79654}"/>
              </a:ext>
            </a:extLst>
          </p:cNvPr>
          <p:cNvSpPr>
            <a:spLocks noGrp="1"/>
          </p:cNvSpPr>
          <p:nvPr>
            <p:ph type="dt" sz="half" idx="10"/>
          </p:nvPr>
        </p:nvSpPr>
        <p:spPr/>
        <p:txBody>
          <a:bodyPr/>
          <a:lstStyle/>
          <a:p>
            <a:fld id="{1FB0AF3B-38D1-4C21-854B-913DC550A4BE}" type="datetime1">
              <a:rPr lang="en-US" smtClean="0"/>
              <a:t>3/2/2026</a:t>
            </a:fld>
            <a:endParaRPr lang="en-US"/>
          </a:p>
        </p:txBody>
      </p:sp>
      <p:sp>
        <p:nvSpPr>
          <p:cNvPr id="5" name="Footer Placeholder 4">
            <a:extLst>
              <a:ext uri="{FF2B5EF4-FFF2-40B4-BE49-F238E27FC236}">
                <a16:creationId xmlns:a16="http://schemas.microsoft.com/office/drawing/2014/main" id="{280355E0-25D4-423A-A9F9-9F14AD31ED65}"/>
              </a:ext>
            </a:extLst>
          </p:cNvPr>
          <p:cNvSpPr>
            <a:spLocks noGrp="1"/>
          </p:cNvSpPr>
          <p:nvPr>
            <p:ph type="ftr" sz="quarter" idx="11"/>
          </p:nvPr>
        </p:nvSpPr>
        <p:spPr/>
        <p:txBody>
          <a:bodyPr/>
          <a:lstStyle/>
          <a:p>
            <a:r>
              <a:rPr lang="en-US"/>
              <a:t>Mechanical Engineering University of Rochester</a:t>
            </a:r>
          </a:p>
        </p:txBody>
      </p:sp>
      <p:sp>
        <p:nvSpPr>
          <p:cNvPr id="6" name="Slide Number Placeholder 5">
            <a:extLst>
              <a:ext uri="{FF2B5EF4-FFF2-40B4-BE49-F238E27FC236}">
                <a16:creationId xmlns:a16="http://schemas.microsoft.com/office/drawing/2014/main" id="{52F2A956-2245-4E98-8793-A760FE4BA9FD}"/>
              </a:ext>
            </a:extLst>
          </p:cNvPr>
          <p:cNvSpPr>
            <a:spLocks noGrp="1"/>
          </p:cNvSpPr>
          <p:nvPr>
            <p:ph type="sldNum" sz="quarter" idx="12"/>
          </p:nvPr>
        </p:nvSpPr>
        <p:spPr/>
        <p:txBody>
          <a:bodyPr/>
          <a:lstStyle/>
          <a:p>
            <a:fld id="{CF484E60-0629-4BAC-88AC-14E904BB87F7}" type="slidenum">
              <a:rPr lang="en-US" smtClean="0"/>
              <a:t>‹#›</a:t>
            </a:fld>
            <a:endParaRPr lang="en-US"/>
          </a:p>
        </p:txBody>
      </p:sp>
    </p:spTree>
    <p:extLst>
      <p:ext uri="{BB962C8B-B14F-4D97-AF65-F5344CB8AC3E}">
        <p14:creationId xmlns:p14="http://schemas.microsoft.com/office/powerpoint/2010/main" val="2304594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8D730A-1FBE-4A28-BEB5-BC9F93C460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32B872-D781-461B-915C-8B9441F09D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F5953-4C79-43CC-865E-E0200AF983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E5F1B9-014F-4FEA-8096-8630BF8F39AC}" type="datetime1">
              <a:rPr lang="en-US" smtClean="0"/>
              <a:t>3/2/2026</a:t>
            </a:fld>
            <a:endParaRPr lang="en-US"/>
          </a:p>
        </p:txBody>
      </p:sp>
      <p:sp>
        <p:nvSpPr>
          <p:cNvPr id="5" name="Footer Placeholder 4">
            <a:extLst>
              <a:ext uri="{FF2B5EF4-FFF2-40B4-BE49-F238E27FC236}">
                <a16:creationId xmlns:a16="http://schemas.microsoft.com/office/drawing/2014/main" id="{F4DB36E8-AC6F-42A5-9B9D-93AF1F79B3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Mechanical Engineering University of Rochester</a:t>
            </a:r>
          </a:p>
        </p:txBody>
      </p:sp>
      <p:sp>
        <p:nvSpPr>
          <p:cNvPr id="6" name="Slide Number Placeholder 5">
            <a:extLst>
              <a:ext uri="{FF2B5EF4-FFF2-40B4-BE49-F238E27FC236}">
                <a16:creationId xmlns:a16="http://schemas.microsoft.com/office/drawing/2014/main" id="{C62C1B65-5D8E-47D4-A3CB-24C435EACB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567C92-FF12-41B5-92E7-43AEF0F24739}" type="slidenum">
              <a:rPr lang="en-US" smtClean="0"/>
              <a:t>‹#›</a:t>
            </a:fld>
            <a:endParaRPr lang="en-US"/>
          </a:p>
        </p:txBody>
      </p:sp>
      <p:sp>
        <p:nvSpPr>
          <p:cNvPr id="8" name="TextBox 7">
            <a:extLst>
              <a:ext uri="{FF2B5EF4-FFF2-40B4-BE49-F238E27FC236}">
                <a16:creationId xmlns:a16="http://schemas.microsoft.com/office/drawing/2014/main" id="{D2D63E69-75ED-44FF-B10A-A8C1B6934741}"/>
              </a:ext>
            </a:extLst>
          </p:cNvPr>
          <p:cNvSpPr txBox="1"/>
          <p:nvPr userDrawn="1"/>
        </p:nvSpPr>
        <p:spPr>
          <a:xfrm>
            <a:off x="533400" y="6338857"/>
            <a:ext cx="1502334" cy="400110"/>
          </a:xfrm>
          <a:prstGeom prst="rect">
            <a:avLst/>
          </a:prstGeom>
          <a:noFill/>
        </p:spPr>
        <p:txBody>
          <a:bodyPr wrap="none" rtlCol="0">
            <a:spAutoFit/>
          </a:bodyPr>
          <a:lstStyle/>
          <a:p>
            <a:r>
              <a:rPr lang="en-US" sz="1000">
                <a:latin typeface="Aptos" panose="020B0004020202020204" pitchFamily="34" charset="0"/>
              </a:rPr>
              <a:t>Mechanical Engineering</a:t>
            </a:r>
          </a:p>
          <a:p>
            <a:r>
              <a:rPr lang="en-US" sz="1000">
                <a:latin typeface="Aptos" panose="020B0004020202020204" pitchFamily="34" charset="0"/>
              </a:rPr>
              <a:t>University of Rochester</a:t>
            </a:r>
          </a:p>
        </p:txBody>
      </p:sp>
      <p:pic>
        <p:nvPicPr>
          <p:cNvPr id="11" name="Picture 10">
            <a:extLst>
              <a:ext uri="{FF2B5EF4-FFF2-40B4-BE49-F238E27FC236}">
                <a16:creationId xmlns:a16="http://schemas.microsoft.com/office/drawing/2014/main" id="{58CA48AF-34FA-ED79-1AE4-F5C9FBE840A7}"/>
              </a:ext>
            </a:extLst>
          </p:cNvPr>
          <p:cNvPicPr>
            <a:picLocks noChangeAspect="1"/>
          </p:cNvPicPr>
          <p:nvPr userDrawn="1"/>
        </p:nvPicPr>
        <p:blipFill>
          <a:blip r:embed="rId13"/>
          <a:srcRect r="80312"/>
          <a:stretch>
            <a:fillRect/>
          </a:stretch>
        </p:blipFill>
        <p:spPr>
          <a:xfrm>
            <a:off x="224064" y="6385111"/>
            <a:ext cx="313871" cy="376074"/>
          </a:xfrm>
          <a:prstGeom prst="rect">
            <a:avLst/>
          </a:prstGeom>
        </p:spPr>
      </p:pic>
    </p:spTree>
    <p:extLst>
      <p:ext uri="{BB962C8B-B14F-4D97-AF65-F5344CB8AC3E}">
        <p14:creationId xmlns:p14="http://schemas.microsoft.com/office/powerpoint/2010/main" val="1925448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F49ACF-8F37-4DC9-BE41-3186337201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F1BA3E-B715-4FA3-BE1B-D7450E0510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C2E94F-C98F-44A9-803B-71F9D547A0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42CF43-53BA-4147-9E8D-1BF9E39BA270}" type="datetime1">
              <a:rPr lang="en-US" smtClean="0"/>
              <a:t>3/2/2026</a:t>
            </a:fld>
            <a:endParaRPr lang="en-US"/>
          </a:p>
        </p:txBody>
      </p:sp>
      <p:sp>
        <p:nvSpPr>
          <p:cNvPr id="5" name="Footer Placeholder 4">
            <a:extLst>
              <a:ext uri="{FF2B5EF4-FFF2-40B4-BE49-F238E27FC236}">
                <a16:creationId xmlns:a16="http://schemas.microsoft.com/office/drawing/2014/main" id="{FF83E653-7F02-4579-BCDD-CCB1F036A3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tint val="75000"/>
                  </a:schemeClr>
                </a:solidFill>
              </a:defRPr>
            </a:lvl1pPr>
          </a:lstStyle>
          <a:p>
            <a:r>
              <a:rPr lang="en-US"/>
              <a:t>Mechanical Engineering University of Rochester</a:t>
            </a:r>
          </a:p>
        </p:txBody>
      </p:sp>
      <p:sp>
        <p:nvSpPr>
          <p:cNvPr id="6" name="Slide Number Placeholder 5">
            <a:extLst>
              <a:ext uri="{FF2B5EF4-FFF2-40B4-BE49-F238E27FC236}">
                <a16:creationId xmlns:a16="http://schemas.microsoft.com/office/drawing/2014/main" id="{435C5531-5354-43B2-931E-24651BE348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84E60-0629-4BAC-88AC-14E904BB87F7}" type="slidenum">
              <a:rPr lang="en-US" smtClean="0"/>
              <a:t>‹#›</a:t>
            </a:fld>
            <a:endParaRPr lang="en-US"/>
          </a:p>
        </p:txBody>
      </p:sp>
      <p:pic>
        <p:nvPicPr>
          <p:cNvPr id="8" name="Graphic 7">
            <a:extLst>
              <a:ext uri="{FF2B5EF4-FFF2-40B4-BE49-F238E27FC236}">
                <a16:creationId xmlns:a16="http://schemas.microsoft.com/office/drawing/2014/main" id="{A6C74A29-7D07-4468-8FA0-FFCA4A53E132}"/>
              </a:ext>
            </a:extLst>
          </p:cNvPr>
          <p:cNvPicPr>
            <a:picLocks noChangeAspect="1"/>
          </p:cNvPicPr>
          <p:nvPr userDrawn="1"/>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780390" y="6340643"/>
            <a:ext cx="562131" cy="457200"/>
          </a:xfrm>
          <a:prstGeom prst="rect">
            <a:avLst/>
          </a:prstGeom>
        </p:spPr>
      </p:pic>
    </p:spTree>
    <p:extLst>
      <p:ext uri="{BB962C8B-B14F-4D97-AF65-F5344CB8AC3E}">
        <p14:creationId xmlns:p14="http://schemas.microsoft.com/office/powerpoint/2010/main" val="27145065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2.png"/><Relationship Id="rId7"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7CB4588-0C31-9991-5AB0-B7FF1BAD21F2}"/>
              </a:ext>
            </a:extLst>
          </p:cNvPr>
          <p:cNvSpPr txBox="1"/>
          <p:nvPr/>
        </p:nvSpPr>
        <p:spPr>
          <a:xfrm>
            <a:off x="2088" y="0"/>
            <a:ext cx="4112712" cy="369332"/>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(Lowe), Item 1</a:t>
            </a:r>
            <a:endParaRPr lang="en-US">
              <a:latin typeface="Calibri"/>
              <a:ea typeface="Calibri"/>
              <a:cs typeface="Calibri"/>
            </a:endParaRPr>
          </a:p>
        </p:txBody>
      </p:sp>
      <p:pic>
        <p:nvPicPr>
          <p:cNvPr id="5" name="Picture 4" descr="A car model with lines on it&#10;&#10;AI-generated content may be incorrect.">
            <a:extLst>
              <a:ext uri="{FF2B5EF4-FFF2-40B4-BE49-F238E27FC236}">
                <a16:creationId xmlns:a16="http://schemas.microsoft.com/office/drawing/2014/main" id="{538813B3-9BD8-7FCE-49DA-506D59880BF3}"/>
              </a:ext>
            </a:extLst>
          </p:cNvPr>
          <p:cNvPicPr>
            <a:picLocks noChangeAspect="1"/>
          </p:cNvPicPr>
          <p:nvPr/>
        </p:nvPicPr>
        <p:blipFill>
          <a:blip r:embed="rId2"/>
          <a:stretch>
            <a:fillRect/>
          </a:stretch>
        </p:blipFill>
        <p:spPr>
          <a:xfrm>
            <a:off x="112075" y="3532321"/>
            <a:ext cx="3540646" cy="2731576"/>
          </a:xfrm>
          <a:prstGeom prst="rect">
            <a:avLst/>
          </a:prstGeom>
        </p:spPr>
      </p:pic>
      <p:pic>
        <p:nvPicPr>
          <p:cNvPr id="6" name="Picture 5" descr="A red rectangular object with white lines&#10;&#10;AI-generated content may be incorrect.">
            <a:extLst>
              <a:ext uri="{FF2B5EF4-FFF2-40B4-BE49-F238E27FC236}">
                <a16:creationId xmlns:a16="http://schemas.microsoft.com/office/drawing/2014/main" id="{5E21A834-644C-A2F1-99A3-BF5DB5F6C4FC}"/>
              </a:ext>
            </a:extLst>
          </p:cNvPr>
          <p:cNvPicPr>
            <a:picLocks noChangeAspect="1"/>
          </p:cNvPicPr>
          <p:nvPr/>
        </p:nvPicPr>
        <p:blipFill>
          <a:blip r:embed="rId3"/>
          <a:stretch>
            <a:fillRect/>
          </a:stretch>
        </p:blipFill>
        <p:spPr>
          <a:xfrm>
            <a:off x="114784" y="367842"/>
            <a:ext cx="4594279" cy="1285553"/>
          </a:xfrm>
          <a:prstGeom prst="rect">
            <a:avLst/>
          </a:prstGeom>
        </p:spPr>
      </p:pic>
      <p:pic>
        <p:nvPicPr>
          <p:cNvPr id="7" name="Picture 6" descr="A brown rectangular object with white lines&#10;&#10;AI-generated content may be incorrect.">
            <a:extLst>
              <a:ext uri="{FF2B5EF4-FFF2-40B4-BE49-F238E27FC236}">
                <a16:creationId xmlns:a16="http://schemas.microsoft.com/office/drawing/2014/main" id="{DC2CE82C-8A21-0950-F059-3E3C65E9616A}"/>
              </a:ext>
            </a:extLst>
          </p:cNvPr>
          <p:cNvPicPr>
            <a:picLocks noChangeAspect="1"/>
          </p:cNvPicPr>
          <p:nvPr/>
        </p:nvPicPr>
        <p:blipFill>
          <a:blip r:embed="rId4"/>
          <a:stretch>
            <a:fillRect/>
          </a:stretch>
        </p:blipFill>
        <p:spPr>
          <a:xfrm>
            <a:off x="53598" y="1602783"/>
            <a:ext cx="4581040" cy="2134891"/>
          </a:xfrm>
          <a:prstGeom prst="rect">
            <a:avLst/>
          </a:prstGeom>
        </p:spPr>
      </p:pic>
      <p:pic>
        <p:nvPicPr>
          <p:cNvPr id="8" name="Picture 7" descr="A green car shaped object&#10;&#10;AI-generated content may be incorrect.">
            <a:extLst>
              <a:ext uri="{FF2B5EF4-FFF2-40B4-BE49-F238E27FC236}">
                <a16:creationId xmlns:a16="http://schemas.microsoft.com/office/drawing/2014/main" id="{36FAE7A3-61EC-39BD-5F4F-17629039627E}"/>
              </a:ext>
            </a:extLst>
          </p:cNvPr>
          <p:cNvPicPr>
            <a:picLocks noChangeAspect="1"/>
          </p:cNvPicPr>
          <p:nvPr/>
        </p:nvPicPr>
        <p:blipFill>
          <a:blip r:embed="rId5"/>
          <a:stretch>
            <a:fillRect/>
          </a:stretch>
        </p:blipFill>
        <p:spPr>
          <a:xfrm>
            <a:off x="4636333" y="591196"/>
            <a:ext cx="3952553" cy="2440338"/>
          </a:xfrm>
          <a:prstGeom prst="rect">
            <a:avLst/>
          </a:prstGeom>
        </p:spPr>
      </p:pic>
      <p:pic>
        <p:nvPicPr>
          <p:cNvPr id="9" name="Picture 8" descr="A yellow object with a grid&#10;&#10;AI-generated content may be incorrect.">
            <a:extLst>
              <a:ext uri="{FF2B5EF4-FFF2-40B4-BE49-F238E27FC236}">
                <a16:creationId xmlns:a16="http://schemas.microsoft.com/office/drawing/2014/main" id="{1AD2D5F6-9866-EA23-BB42-96344082B9DD}"/>
              </a:ext>
            </a:extLst>
          </p:cNvPr>
          <p:cNvPicPr>
            <a:picLocks noChangeAspect="1"/>
          </p:cNvPicPr>
          <p:nvPr/>
        </p:nvPicPr>
        <p:blipFill>
          <a:blip r:embed="rId6"/>
          <a:stretch>
            <a:fillRect/>
          </a:stretch>
        </p:blipFill>
        <p:spPr>
          <a:xfrm>
            <a:off x="4566746" y="3248186"/>
            <a:ext cx="4020692" cy="2357034"/>
          </a:xfrm>
          <a:prstGeom prst="rect">
            <a:avLst/>
          </a:prstGeom>
        </p:spPr>
      </p:pic>
      <p:pic>
        <p:nvPicPr>
          <p:cNvPr id="10" name="Picture 9" descr="A person on a sled&#10;&#10;AI-generated content may be incorrect.">
            <a:extLst>
              <a:ext uri="{FF2B5EF4-FFF2-40B4-BE49-F238E27FC236}">
                <a16:creationId xmlns:a16="http://schemas.microsoft.com/office/drawing/2014/main" id="{3746F46B-61DE-B02D-38B4-716EB8C79D82}"/>
              </a:ext>
            </a:extLst>
          </p:cNvPr>
          <p:cNvPicPr>
            <a:picLocks noChangeAspect="1"/>
          </p:cNvPicPr>
          <p:nvPr/>
        </p:nvPicPr>
        <p:blipFill>
          <a:blip r:embed="rId7"/>
          <a:stretch>
            <a:fillRect/>
          </a:stretch>
        </p:blipFill>
        <p:spPr>
          <a:xfrm>
            <a:off x="8715599" y="1543373"/>
            <a:ext cx="3013648" cy="2880102"/>
          </a:xfrm>
          <a:prstGeom prst="rect">
            <a:avLst/>
          </a:prstGeom>
        </p:spPr>
      </p:pic>
      <p:sp>
        <p:nvSpPr>
          <p:cNvPr id="11" name="TextBox 10">
            <a:extLst>
              <a:ext uri="{FF2B5EF4-FFF2-40B4-BE49-F238E27FC236}">
                <a16:creationId xmlns:a16="http://schemas.microsoft.com/office/drawing/2014/main" id="{37447589-5607-2A73-5229-9DC4D43A903B}"/>
              </a:ext>
            </a:extLst>
          </p:cNvPr>
          <p:cNvSpPr txBox="1"/>
          <p:nvPr/>
        </p:nvSpPr>
        <p:spPr>
          <a:xfrm>
            <a:off x="563926" y="368024"/>
            <a:ext cx="1127372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Body in Envelope               Analysis                                             Rendering  </a:t>
            </a:r>
          </a:p>
        </p:txBody>
      </p:sp>
      <p:sp>
        <p:nvSpPr>
          <p:cNvPr id="12" name="TextBox 11">
            <a:extLst>
              <a:ext uri="{FF2B5EF4-FFF2-40B4-BE49-F238E27FC236}">
                <a16:creationId xmlns:a16="http://schemas.microsoft.com/office/drawing/2014/main" id="{25FB55D8-A44E-7AD7-522C-D31DF337FEC8}"/>
              </a:ext>
            </a:extLst>
          </p:cNvPr>
          <p:cNvSpPr txBox="1"/>
          <p:nvPr/>
        </p:nvSpPr>
        <p:spPr>
          <a:xfrm>
            <a:off x="5668710" y="6010542"/>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Curvature Analysis</a:t>
            </a:r>
            <a:endParaRPr lang="en-US"/>
          </a:p>
        </p:txBody>
      </p:sp>
      <p:sp>
        <p:nvSpPr>
          <p:cNvPr id="13" name="TextBox 12">
            <a:extLst>
              <a:ext uri="{FF2B5EF4-FFF2-40B4-BE49-F238E27FC236}">
                <a16:creationId xmlns:a16="http://schemas.microsoft.com/office/drawing/2014/main" id="{34722FB2-9FCB-9880-E3F3-6D2F9E0014D1}"/>
              </a:ext>
            </a:extLst>
          </p:cNvPr>
          <p:cNvSpPr txBox="1"/>
          <p:nvPr/>
        </p:nvSpPr>
        <p:spPr>
          <a:xfrm>
            <a:off x="5513124" y="2876118"/>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Drafting Analysis</a:t>
            </a:r>
            <a:endParaRPr lang="en-US"/>
          </a:p>
        </p:txBody>
      </p:sp>
    </p:spTree>
    <p:extLst>
      <p:ext uri="{BB962C8B-B14F-4D97-AF65-F5344CB8AC3E}">
        <p14:creationId xmlns:p14="http://schemas.microsoft.com/office/powerpoint/2010/main" val="4203774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5FBDC9B-1869-1838-867D-C843D557C133}"/>
              </a:ext>
            </a:extLst>
          </p:cNvPr>
          <p:cNvPicPr>
            <a:picLocks noChangeAspect="1"/>
          </p:cNvPicPr>
          <p:nvPr/>
        </p:nvPicPr>
        <p:blipFill>
          <a:blip r:embed="rId2"/>
          <a:stretch>
            <a:fillRect/>
          </a:stretch>
        </p:blipFill>
        <p:spPr>
          <a:xfrm>
            <a:off x="6525726" y="608880"/>
            <a:ext cx="5257284" cy="2945100"/>
          </a:xfrm>
          <a:prstGeom prst="rect">
            <a:avLst/>
          </a:prstGeom>
        </p:spPr>
      </p:pic>
      <p:sp>
        <p:nvSpPr>
          <p:cNvPr id="3" name="TextBox 2">
            <a:extLst>
              <a:ext uri="{FF2B5EF4-FFF2-40B4-BE49-F238E27FC236}">
                <a16:creationId xmlns:a16="http://schemas.microsoft.com/office/drawing/2014/main" id="{AA27B03B-4C3D-F939-C328-B60AC80F6638}"/>
              </a:ext>
            </a:extLst>
          </p:cNvPr>
          <p:cNvSpPr txBox="1"/>
          <p:nvPr/>
        </p:nvSpPr>
        <p:spPr>
          <a:xfrm>
            <a:off x="2088" y="0"/>
            <a:ext cx="4112712" cy="2031325"/>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(Lowe), Item 2</a:t>
            </a:r>
          </a:p>
          <a:p>
            <a:r>
              <a:rPr lang="en-US">
                <a:latin typeface="Calibri"/>
                <a:ea typeface="Calibri"/>
                <a:cs typeface="Calibri"/>
              </a:rPr>
              <a:t>Date: 2/12/26</a:t>
            </a:r>
          </a:p>
          <a:p>
            <a:r>
              <a:rPr lang="en-US">
                <a:latin typeface="Calibri"/>
                <a:ea typeface="Calibri"/>
                <a:cs typeface="Calibri"/>
              </a:rPr>
              <a:t>Name: Lowe</a:t>
            </a:r>
          </a:p>
          <a:p>
            <a:r>
              <a:rPr lang="en-US">
                <a:latin typeface="Calibri"/>
                <a:ea typeface="Calibri"/>
                <a:cs typeface="Calibri"/>
              </a:rPr>
              <a:t>Tool: 1" Ball</a:t>
            </a:r>
          </a:p>
          <a:p>
            <a:r>
              <a:rPr lang="en-US">
                <a:latin typeface="Calibri"/>
                <a:ea typeface="Calibri"/>
                <a:cs typeface="Calibri"/>
              </a:rPr>
              <a:t>Stock: 6.4" x 14.1" x 3"</a:t>
            </a:r>
          </a:p>
          <a:p>
            <a:r>
              <a:rPr lang="en-US">
                <a:latin typeface="Calibri"/>
                <a:ea typeface="Calibri"/>
                <a:cs typeface="Calibri"/>
              </a:rPr>
              <a:t>Description: Mold for Body</a:t>
            </a:r>
          </a:p>
          <a:p>
            <a:r>
              <a:rPr lang="en-US">
                <a:latin typeface="Calibri"/>
                <a:ea typeface="Calibri"/>
                <a:cs typeface="Calibri"/>
              </a:rPr>
              <a:t>Part Reference: 26c043357A</a:t>
            </a:r>
          </a:p>
        </p:txBody>
      </p:sp>
      <p:sp>
        <p:nvSpPr>
          <p:cNvPr id="4" name="TextBox 3">
            <a:extLst>
              <a:ext uri="{FF2B5EF4-FFF2-40B4-BE49-F238E27FC236}">
                <a16:creationId xmlns:a16="http://schemas.microsoft.com/office/drawing/2014/main" id="{06C5ADC6-011F-E4B2-38BF-6A9673135627}"/>
              </a:ext>
            </a:extLst>
          </p:cNvPr>
          <p:cNvSpPr txBox="1"/>
          <p:nvPr/>
        </p:nvSpPr>
        <p:spPr>
          <a:xfrm>
            <a:off x="964186" y="2436312"/>
            <a:ext cx="2743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Feed Rate 50 </a:t>
            </a:r>
            <a:r>
              <a:rPr lang="en-US" err="1">
                <a:ea typeface="Calibri"/>
                <a:cs typeface="Calibri"/>
              </a:rPr>
              <a:t>ipm</a:t>
            </a:r>
            <a:endParaRPr lang="en-US">
              <a:ea typeface="Calibri"/>
              <a:cs typeface="Calibri"/>
            </a:endParaRPr>
          </a:p>
          <a:p>
            <a:r>
              <a:rPr lang="en-US">
                <a:ea typeface="Calibri"/>
                <a:cs typeface="Calibri"/>
              </a:rPr>
              <a:t>Scallop Height 0.025"</a:t>
            </a:r>
          </a:p>
        </p:txBody>
      </p:sp>
      <p:sp>
        <p:nvSpPr>
          <p:cNvPr id="5" name="TextBox 4">
            <a:extLst>
              <a:ext uri="{FF2B5EF4-FFF2-40B4-BE49-F238E27FC236}">
                <a16:creationId xmlns:a16="http://schemas.microsoft.com/office/drawing/2014/main" id="{7573AE5A-9AFB-2764-3FAF-49BC9ED02A27}"/>
              </a:ext>
            </a:extLst>
          </p:cNvPr>
          <p:cNvSpPr txBox="1"/>
          <p:nvPr/>
        </p:nvSpPr>
        <p:spPr>
          <a:xfrm>
            <a:off x="5216012" y="696759"/>
            <a:ext cx="2743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MCS</a:t>
            </a:r>
            <a:br>
              <a:rPr lang="en-US">
                <a:ea typeface="Calibri"/>
                <a:cs typeface="Calibri"/>
              </a:rPr>
            </a:br>
            <a:r>
              <a:rPr lang="en-US">
                <a:ea typeface="Calibri"/>
                <a:cs typeface="Calibri"/>
              </a:rPr>
              <a:t>Center Bottom</a:t>
            </a:r>
            <a:endParaRPr lang="en-US"/>
          </a:p>
        </p:txBody>
      </p:sp>
      <p:cxnSp>
        <p:nvCxnSpPr>
          <p:cNvPr id="6" name="Straight Arrow Connector 5">
            <a:extLst>
              <a:ext uri="{FF2B5EF4-FFF2-40B4-BE49-F238E27FC236}">
                <a16:creationId xmlns:a16="http://schemas.microsoft.com/office/drawing/2014/main" id="{034BE137-1080-5FE0-7F08-94849F979AD9}"/>
              </a:ext>
            </a:extLst>
          </p:cNvPr>
          <p:cNvCxnSpPr>
            <a:cxnSpLocks/>
            <a:stCxn id="5" idx="2"/>
          </p:cNvCxnSpPr>
          <p:nvPr/>
        </p:nvCxnSpPr>
        <p:spPr>
          <a:xfrm>
            <a:off x="6587612" y="1343090"/>
            <a:ext cx="2472811" cy="12310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DE67B21-93DF-5ADE-088C-01278A9DBCA0}"/>
              </a:ext>
            </a:extLst>
          </p:cNvPr>
          <p:cNvPicPr>
            <a:picLocks noChangeAspect="1"/>
          </p:cNvPicPr>
          <p:nvPr/>
        </p:nvPicPr>
        <p:blipFill>
          <a:blip r:embed="rId3"/>
          <a:stretch>
            <a:fillRect/>
          </a:stretch>
        </p:blipFill>
        <p:spPr>
          <a:xfrm>
            <a:off x="5992640" y="3429000"/>
            <a:ext cx="5111666" cy="3043444"/>
          </a:xfrm>
          <a:prstGeom prst="rect">
            <a:avLst/>
          </a:prstGeom>
        </p:spPr>
      </p:pic>
      <p:pic>
        <p:nvPicPr>
          <p:cNvPr id="8" name="Picture 7">
            <a:extLst>
              <a:ext uri="{FF2B5EF4-FFF2-40B4-BE49-F238E27FC236}">
                <a16:creationId xmlns:a16="http://schemas.microsoft.com/office/drawing/2014/main" id="{5E69C30F-DB3C-189E-E63C-128B1C9B0031}"/>
              </a:ext>
            </a:extLst>
          </p:cNvPr>
          <p:cNvPicPr>
            <a:picLocks noChangeAspect="1"/>
          </p:cNvPicPr>
          <p:nvPr/>
        </p:nvPicPr>
        <p:blipFill>
          <a:blip r:embed="rId4"/>
          <a:stretch>
            <a:fillRect/>
          </a:stretch>
        </p:blipFill>
        <p:spPr>
          <a:xfrm>
            <a:off x="302248" y="3000362"/>
            <a:ext cx="5257284" cy="3043445"/>
          </a:xfrm>
          <a:prstGeom prst="rect">
            <a:avLst/>
          </a:prstGeom>
        </p:spPr>
      </p:pic>
    </p:spTree>
    <p:extLst>
      <p:ext uri="{BB962C8B-B14F-4D97-AF65-F5344CB8AC3E}">
        <p14:creationId xmlns:p14="http://schemas.microsoft.com/office/powerpoint/2010/main" val="1911963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9B4EE-1E00-B0F7-26F4-1E114E3BA261}"/>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91430492-DA8A-0E70-6E45-809D0D4368E8}"/>
              </a:ext>
            </a:extLst>
          </p:cNvPr>
          <p:cNvSpPr txBox="1"/>
          <p:nvPr/>
        </p:nvSpPr>
        <p:spPr>
          <a:xfrm>
            <a:off x="2088" y="0"/>
            <a:ext cx="4112712" cy="369332"/>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(Jason), Item 3</a:t>
            </a:r>
            <a:endParaRPr lang="en-US">
              <a:latin typeface="Calibri"/>
              <a:ea typeface="Calibri"/>
              <a:cs typeface="Calibri"/>
            </a:endParaRPr>
          </a:p>
        </p:txBody>
      </p:sp>
      <p:pic>
        <p:nvPicPr>
          <p:cNvPr id="4" name="Picture 3" descr="A screen shot of a graph&#10;&#10;AI-generated content may be incorrect.">
            <a:extLst>
              <a:ext uri="{FF2B5EF4-FFF2-40B4-BE49-F238E27FC236}">
                <a16:creationId xmlns:a16="http://schemas.microsoft.com/office/drawing/2014/main" id="{E63F79E8-EA5E-070A-5C88-5D71AEB0EE8E}"/>
              </a:ext>
            </a:extLst>
          </p:cNvPr>
          <p:cNvPicPr>
            <a:picLocks noChangeAspect="1"/>
          </p:cNvPicPr>
          <p:nvPr/>
        </p:nvPicPr>
        <p:blipFill>
          <a:blip r:embed="rId2"/>
          <a:stretch>
            <a:fillRect/>
          </a:stretch>
        </p:blipFill>
        <p:spPr>
          <a:xfrm>
            <a:off x="7270476" y="0"/>
            <a:ext cx="4918270" cy="2935112"/>
          </a:xfrm>
          <a:prstGeom prst="rect">
            <a:avLst/>
          </a:prstGeom>
        </p:spPr>
      </p:pic>
      <p:pic>
        <p:nvPicPr>
          <p:cNvPr id="2" name="Picture 1" descr="A plastic object on a machine&#10;&#10;AI-generated content may be incorrect.">
            <a:extLst>
              <a:ext uri="{FF2B5EF4-FFF2-40B4-BE49-F238E27FC236}">
                <a16:creationId xmlns:a16="http://schemas.microsoft.com/office/drawing/2014/main" id="{42FEB260-4568-37CE-4489-CE6ACF378748}"/>
              </a:ext>
            </a:extLst>
          </p:cNvPr>
          <p:cNvPicPr>
            <a:picLocks noChangeAspect="1"/>
          </p:cNvPicPr>
          <p:nvPr/>
        </p:nvPicPr>
        <p:blipFill>
          <a:blip r:embed="rId3"/>
          <a:stretch>
            <a:fillRect/>
          </a:stretch>
        </p:blipFill>
        <p:spPr>
          <a:xfrm>
            <a:off x="172528" y="2282300"/>
            <a:ext cx="6685470" cy="3673626"/>
          </a:xfrm>
          <a:prstGeom prst="rect">
            <a:avLst/>
          </a:prstGeom>
        </p:spPr>
      </p:pic>
      <p:sp>
        <p:nvSpPr>
          <p:cNvPr id="5" name="TextBox 4">
            <a:extLst>
              <a:ext uri="{FF2B5EF4-FFF2-40B4-BE49-F238E27FC236}">
                <a16:creationId xmlns:a16="http://schemas.microsoft.com/office/drawing/2014/main" id="{A91BD8D0-9942-D7C6-DCE1-800EF4467A0D}"/>
              </a:ext>
            </a:extLst>
          </p:cNvPr>
          <p:cNvSpPr txBox="1"/>
          <p:nvPr/>
        </p:nvSpPr>
        <p:spPr>
          <a:xfrm>
            <a:off x="637309" y="817417"/>
            <a:ext cx="529243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The test results mismatch the simulation results because the velocity in the wind tunnel is 50mph. What's more, the weight connected to the strain gage vibrated all the time causing a different result.</a:t>
            </a:r>
          </a:p>
        </p:txBody>
      </p:sp>
      <p:pic>
        <p:nvPicPr>
          <p:cNvPr id="6" name="Picture 5" descr="A screenshot of a computer code&#10;&#10;AI-generated content may be incorrect.">
            <a:extLst>
              <a:ext uri="{FF2B5EF4-FFF2-40B4-BE49-F238E27FC236}">
                <a16:creationId xmlns:a16="http://schemas.microsoft.com/office/drawing/2014/main" id="{DBC5FE6E-5473-040D-FC46-51829D57580C}"/>
              </a:ext>
            </a:extLst>
          </p:cNvPr>
          <p:cNvPicPr>
            <a:picLocks noChangeAspect="1"/>
          </p:cNvPicPr>
          <p:nvPr/>
        </p:nvPicPr>
        <p:blipFill>
          <a:blip r:embed="rId4"/>
          <a:stretch>
            <a:fillRect/>
          </a:stretch>
        </p:blipFill>
        <p:spPr>
          <a:xfrm>
            <a:off x="7042112" y="2935357"/>
            <a:ext cx="4972401" cy="3902766"/>
          </a:xfrm>
          <a:prstGeom prst="rect">
            <a:avLst/>
          </a:prstGeom>
        </p:spPr>
      </p:pic>
    </p:spTree>
    <p:extLst>
      <p:ext uri="{BB962C8B-B14F-4D97-AF65-F5344CB8AC3E}">
        <p14:creationId xmlns:p14="http://schemas.microsoft.com/office/powerpoint/2010/main" val="3039054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3AC93-31BB-11BD-0A79-AE15A6AAF56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3C2EEA8-9D3B-6FE3-5B9F-D0C5456E4135}"/>
              </a:ext>
            </a:extLst>
          </p:cNvPr>
          <p:cNvSpPr txBox="1"/>
          <p:nvPr/>
        </p:nvSpPr>
        <p:spPr>
          <a:xfrm>
            <a:off x="2088" y="0"/>
            <a:ext cx="4112712" cy="369332"/>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(Lowe), Item 4</a:t>
            </a:r>
          </a:p>
        </p:txBody>
      </p:sp>
      <p:sp>
        <p:nvSpPr>
          <p:cNvPr id="10" name="TextBox 9">
            <a:extLst>
              <a:ext uri="{FF2B5EF4-FFF2-40B4-BE49-F238E27FC236}">
                <a16:creationId xmlns:a16="http://schemas.microsoft.com/office/drawing/2014/main" id="{D3B8981A-598B-FFB1-D741-B5DF1AA17061}"/>
              </a:ext>
            </a:extLst>
          </p:cNvPr>
          <p:cNvSpPr txBox="1"/>
          <p:nvPr/>
        </p:nvSpPr>
        <p:spPr>
          <a:xfrm>
            <a:off x="5524500" y="3314700"/>
            <a:ext cx="4790071" cy="2862322"/>
          </a:xfrm>
          <a:prstGeom prst="rect">
            <a:avLst/>
          </a:prstGeom>
          <a:noFill/>
        </p:spPr>
        <p:txBody>
          <a:bodyPr wrap="square">
            <a:spAutoFit/>
          </a:bodyPr>
          <a:lstStyle/>
          <a:p>
            <a:r>
              <a:rPr lang="en-US" sz="500">
                <a:latin typeface="Courier New" panose="02070309020205020404" pitchFamily="49" charset="0"/>
                <a:cs typeface="Courier New" panose="02070309020205020404" pitchFamily="49" charset="0"/>
              </a:rPr>
              <a:t> Solver type:     </a:t>
            </a:r>
            <a:r>
              <a:rPr lang="en-US" sz="500" err="1">
                <a:latin typeface="Courier New" panose="02070309020205020404" pitchFamily="49" charset="0"/>
                <a:cs typeface="Courier New" panose="02070309020205020404" pitchFamily="49" charset="0"/>
              </a:rPr>
              <a:t>Simcenter</a:t>
            </a:r>
            <a:r>
              <a:rPr lang="en-US" sz="500">
                <a:latin typeface="Courier New" panose="02070309020205020404" pitchFamily="49" charset="0"/>
                <a:cs typeface="Courier New" panose="02070309020205020404" pitchFamily="49" charset="0"/>
              </a:rPr>
              <a:t> 3D Thermal/Flow                                                          </a:t>
            </a:r>
          </a:p>
          <a:p>
            <a:r>
              <a:rPr lang="en-US" sz="500">
                <a:latin typeface="Courier New" panose="02070309020205020404" pitchFamily="49" charset="0"/>
                <a:cs typeface="Courier New" panose="02070309020205020404" pitchFamily="49" charset="0"/>
              </a:rPr>
              <a:t> Analysis type:   Flow                                                                               </a:t>
            </a:r>
          </a:p>
          <a:p>
            <a:r>
              <a:rPr lang="en-US" sz="500">
                <a:latin typeface="Courier New" panose="02070309020205020404" pitchFamily="49" charset="0"/>
                <a:cs typeface="Courier New" panose="02070309020205020404" pitchFamily="49" charset="0"/>
              </a:rPr>
              <a:t> Solution type:   Advanced Flow                                                                      </a:t>
            </a:r>
          </a:p>
          <a:p>
            <a:r>
              <a:rPr lang="en-US" sz="500">
                <a:latin typeface="Courier New" panose="02070309020205020404" pitchFamily="49" charset="0"/>
                <a:cs typeface="Courier New" panose="02070309020205020404" pitchFamily="49" charset="0"/>
              </a:rPr>
              <a:t> Simulation File: Z:\205\P1\26c043370A_sim1.sim                                                      </a:t>
            </a:r>
          </a:p>
          <a:p>
            <a:r>
              <a:rPr lang="en-US" sz="500">
                <a:latin typeface="Courier New" panose="02070309020205020404" pitchFamily="49" charset="0"/>
                <a:cs typeface="Courier New" panose="02070309020205020404" pitchFamily="49" charset="0"/>
              </a:rPr>
              <a:t> Solution:        Solution_1                                                                         </a:t>
            </a:r>
          </a:p>
          <a:p>
            <a:r>
              <a:rPr lang="en-US" sz="500">
                <a:latin typeface="Courier New" panose="02070309020205020404" pitchFamily="49" charset="0"/>
                <a:cs typeface="Courier New" panose="02070309020205020404" pitchFamily="49" charset="0"/>
              </a:rPr>
              <a:t> Number of nodes in thermal model:                        0                                          </a:t>
            </a:r>
          </a:p>
          <a:p>
            <a:r>
              <a:rPr lang="en-US" sz="500">
                <a:latin typeface="Courier New" panose="02070309020205020404" pitchFamily="49" charset="0"/>
                <a:cs typeface="Courier New" panose="02070309020205020404" pitchFamily="49" charset="0"/>
              </a:rPr>
              <a:t> Number of elements in thermal model:                     0                                          </a:t>
            </a:r>
          </a:p>
          <a:p>
            <a:r>
              <a:rPr lang="en-US" sz="500">
                <a:latin typeface="Courier New" panose="02070309020205020404" pitchFamily="49" charset="0"/>
                <a:cs typeface="Courier New" panose="02070309020205020404" pitchFamily="49" charset="0"/>
              </a:rPr>
              <a:t> Number of nodes in flow model:                       55281                                          </a:t>
            </a:r>
          </a:p>
          <a:p>
            <a:r>
              <a:rPr lang="en-US" sz="500">
                <a:latin typeface="Courier New" panose="02070309020205020404" pitchFamily="49" charset="0"/>
                <a:cs typeface="Courier New" panose="02070309020205020404" pitchFamily="49" charset="0"/>
              </a:rPr>
              <a:t> Number of elements in flow model:                   271149                                          </a:t>
            </a:r>
          </a:p>
          <a:p>
            <a:r>
              <a:rPr lang="en-US" sz="500">
                <a:latin typeface="Courier New" panose="02070309020205020404" pitchFamily="49" charset="0"/>
                <a:cs typeface="Courier New" panose="02070309020205020404" pitchFamily="49" charset="0"/>
              </a:rPr>
              <a:t> Number of fluid nodes reused for surface coating:     5083                                          </a:t>
            </a:r>
          </a:p>
          <a:p>
            <a:r>
              <a:rPr lang="en-US" sz="500">
                <a:latin typeface="Courier New" panose="02070309020205020404" pitchFamily="49" charset="0"/>
                <a:cs typeface="Courier New" panose="02070309020205020404" pitchFamily="49" charset="0"/>
              </a:rPr>
              <a:t> Number of elements created for surface coating:       9838                                          </a:t>
            </a:r>
          </a:p>
          <a:p>
            <a:r>
              <a:rPr lang="en-US" sz="500">
                <a:latin typeface="Courier New" panose="02070309020205020404" pitchFamily="49" charset="0"/>
                <a:cs typeface="Courier New" panose="02070309020205020404" pitchFamily="49" charset="0"/>
              </a:rPr>
              <a:t> Solution Options                                                                                    </a:t>
            </a:r>
          </a:p>
          <a:p>
            <a:r>
              <a:rPr lang="en-US" sz="500">
                <a:latin typeface="Courier New" panose="02070309020205020404" pitchFamily="49" charset="0"/>
                <a:cs typeface="Courier New" panose="02070309020205020404" pitchFamily="49" charset="0"/>
              </a:rPr>
              <a:t> ----------------                                                                                    </a:t>
            </a:r>
          </a:p>
          <a:p>
            <a:r>
              <a:rPr lang="en-US" sz="500">
                <a:latin typeface="Courier New" panose="02070309020205020404" pitchFamily="49" charset="0"/>
                <a:cs typeface="Courier New" panose="02070309020205020404" pitchFamily="49" charset="0"/>
              </a:rPr>
              <a:t> Steady-State Analysis                                                                               </a:t>
            </a:r>
          </a:p>
          <a:p>
            <a:r>
              <a:rPr lang="en-US" sz="500">
                <a:latin typeface="Courier New" panose="02070309020205020404" pitchFamily="49" charset="0"/>
                <a:cs typeface="Courier New" panose="02070309020205020404" pitchFamily="49" charset="0"/>
              </a:rPr>
              <a:t> Solving Flow and Thermal                                                                            </a:t>
            </a:r>
          </a:p>
          <a:p>
            <a:r>
              <a:rPr lang="en-US" sz="500">
                <a:latin typeface="Courier New" panose="02070309020205020404" pitchFamily="49" charset="0"/>
                <a:cs typeface="Courier New" panose="02070309020205020404" pitchFamily="49" charset="0"/>
              </a:rPr>
              <a:t> Ambient Temperature:                             6.800E+01 F                                        </a:t>
            </a:r>
          </a:p>
          <a:p>
            <a:r>
              <a:rPr lang="en-US" sz="500">
                <a:latin typeface="Courier New" panose="02070309020205020404" pitchFamily="49" charset="0"/>
                <a:cs typeface="Courier New" panose="02070309020205020404" pitchFamily="49" charset="0"/>
              </a:rPr>
              <a:t> Ambient Pressure:                                1.470E+01 </a:t>
            </a:r>
            <a:r>
              <a:rPr lang="en-US" sz="500" err="1">
                <a:latin typeface="Courier New" panose="02070309020205020404" pitchFamily="49" charset="0"/>
                <a:cs typeface="Courier New" panose="02070309020205020404" pitchFamily="49" charset="0"/>
              </a:rPr>
              <a:t>lbf</a:t>
            </a:r>
            <a:r>
              <a:rPr lang="en-US" sz="500">
                <a:latin typeface="Courier New" panose="02070309020205020404" pitchFamily="49" charset="0"/>
                <a:cs typeface="Courier New" panose="02070309020205020404" pitchFamily="49" charset="0"/>
              </a:rPr>
              <a:t>/in^2                                 </a:t>
            </a:r>
          </a:p>
          <a:p>
            <a:r>
              <a:rPr lang="en-US" sz="500">
                <a:latin typeface="Courier New" panose="02070309020205020404" pitchFamily="49" charset="0"/>
                <a:cs typeface="Courier New" panose="02070309020205020404" pitchFamily="49" charset="0"/>
              </a:rPr>
              <a:t> Gravitational Acceleration:                      3.862E+02 in/s^2                                   </a:t>
            </a:r>
          </a:p>
          <a:p>
            <a:r>
              <a:rPr lang="en-US" sz="500">
                <a:latin typeface="Courier New" panose="02070309020205020404" pitchFamily="49" charset="0"/>
                <a:cs typeface="Courier New" panose="02070309020205020404" pitchFamily="49" charset="0"/>
              </a:rPr>
              <a:t> Gravity Direction: X: 0.000E+00  Y: 0.000E+00  Z:-1.000E+00                                         </a:t>
            </a:r>
          </a:p>
          <a:p>
            <a:r>
              <a:rPr lang="en-US" sz="500">
                <a:latin typeface="Courier New" panose="02070309020205020404" pitchFamily="49" charset="0"/>
                <a:cs typeface="Courier New" panose="02070309020205020404" pitchFamily="49" charset="0"/>
              </a:rPr>
              <a:t> Fluid buoyancy:                                  Off                                                </a:t>
            </a:r>
          </a:p>
          <a:p>
            <a:r>
              <a:rPr lang="en-US" sz="500">
                <a:latin typeface="Courier New" panose="02070309020205020404" pitchFamily="49" charset="0"/>
                <a:cs typeface="Courier New" panose="02070309020205020404" pitchFamily="49" charset="0"/>
              </a:rPr>
              <a:t> Flow solver type:                                Parallel                                           </a:t>
            </a:r>
          </a:p>
          <a:p>
            <a:r>
              <a:rPr lang="en-US" sz="500">
                <a:latin typeface="Courier New" panose="02070309020205020404" pitchFamily="49" charset="0"/>
                <a:cs typeface="Courier New" panose="02070309020205020404" pitchFamily="49" charset="0"/>
              </a:rPr>
              <a:t> Parallel flow solver scheme:                     Fully Coupled Pressure-Velocity                    </a:t>
            </a:r>
          </a:p>
          <a:p>
            <a:r>
              <a:rPr lang="en-US" sz="500">
                <a:latin typeface="Courier New" panose="02070309020205020404" pitchFamily="49" charset="0"/>
                <a:cs typeface="Courier New" panose="02070309020205020404" pitchFamily="49" charset="0"/>
              </a:rPr>
              <a:t> Flow laminar/turbulent model:                    </a:t>
            </a:r>
            <a:r>
              <a:rPr lang="en-US" sz="500" err="1">
                <a:latin typeface="Courier New" panose="02070309020205020404" pitchFamily="49" charset="0"/>
                <a:cs typeface="Courier New" panose="02070309020205020404" pitchFamily="49" charset="0"/>
              </a:rPr>
              <a:t>Spalart</a:t>
            </a:r>
            <a:r>
              <a:rPr lang="en-US" sz="500">
                <a:latin typeface="Courier New" panose="02070309020205020404" pitchFamily="49" charset="0"/>
                <a:cs typeface="Courier New" panose="02070309020205020404" pitchFamily="49" charset="0"/>
              </a:rPr>
              <a:t>-Allmaras                                   </a:t>
            </a:r>
          </a:p>
          <a:p>
            <a:r>
              <a:rPr lang="en-US" sz="500">
                <a:latin typeface="Courier New" panose="02070309020205020404" pitchFamily="49" charset="0"/>
                <a:cs typeface="Courier New" panose="02070309020205020404" pitchFamily="49" charset="0"/>
              </a:rPr>
              <a:t> Flow solver iteration limit:                          1000                                          </a:t>
            </a:r>
          </a:p>
          <a:p>
            <a:r>
              <a:rPr lang="en-US" sz="500">
                <a:latin typeface="Courier New" panose="02070309020205020404" pitchFamily="49" charset="0"/>
                <a:cs typeface="Courier New" panose="02070309020205020404" pitchFamily="49" charset="0"/>
              </a:rPr>
              <a:t> Flow converged when RMS residual less than:      2.000E-05                                          </a:t>
            </a:r>
          </a:p>
          <a:p>
            <a:r>
              <a:rPr lang="en-US" sz="500">
                <a:latin typeface="Courier New" panose="02070309020205020404" pitchFamily="49" charset="0"/>
                <a:cs typeface="Courier New" panose="02070309020205020404" pitchFamily="49" charset="0"/>
              </a:rPr>
              <a:t> Flow solver physical time step:                  5.000E-01 s                                        </a:t>
            </a:r>
          </a:p>
          <a:p>
            <a:r>
              <a:rPr lang="en-US" sz="500">
                <a:latin typeface="Courier New" panose="02070309020205020404" pitchFamily="49" charset="0"/>
                <a:cs typeface="Courier New" panose="02070309020205020404" pitchFamily="49" charset="0"/>
              </a:rPr>
              <a:t> Flow solver heat imbalance:                      2.000E-02                                          </a:t>
            </a:r>
          </a:p>
          <a:p>
            <a:r>
              <a:rPr lang="en-US" sz="500">
                <a:latin typeface="Courier New" panose="02070309020205020404" pitchFamily="49" charset="0"/>
                <a:cs typeface="Courier New" panose="02070309020205020404" pitchFamily="49" charset="0"/>
              </a:rPr>
              <a:t> Advection Scheme Momentum:                       First Order                                        </a:t>
            </a:r>
          </a:p>
          <a:p>
            <a:r>
              <a:rPr lang="en-US" sz="500">
                <a:latin typeface="Courier New" panose="02070309020205020404" pitchFamily="49" charset="0"/>
                <a:cs typeface="Courier New" panose="02070309020205020404" pitchFamily="49" charset="0"/>
              </a:rPr>
              <a:t> Advection Scheme Energy (if </a:t>
            </a:r>
            <a:r>
              <a:rPr lang="en-US" sz="500" err="1">
                <a:latin typeface="Courier New" panose="02070309020205020404" pitchFamily="49" charset="0"/>
                <a:cs typeface="Courier New" panose="02070309020205020404" pitchFamily="49" charset="0"/>
              </a:rPr>
              <a:t>Solve_Energy</a:t>
            </a:r>
            <a:r>
              <a:rPr lang="en-US" sz="500">
                <a:latin typeface="Courier New" panose="02070309020205020404" pitchFamily="49" charset="0"/>
                <a:cs typeface="Courier New" panose="02070309020205020404" pitchFamily="49" charset="0"/>
              </a:rPr>
              <a:t>):       First Order                                        </a:t>
            </a:r>
          </a:p>
          <a:p>
            <a:r>
              <a:rPr lang="en-US" sz="500">
                <a:latin typeface="Courier New" panose="02070309020205020404" pitchFamily="49" charset="0"/>
                <a:cs typeface="Courier New" panose="02070309020205020404" pitchFamily="49" charset="0"/>
              </a:rPr>
              <a:t> Advection Scheme Turbulence Model:               First Order                                        </a:t>
            </a:r>
          </a:p>
          <a:p>
            <a:r>
              <a:rPr lang="en-US" sz="500">
                <a:latin typeface="Courier New" panose="02070309020205020404" pitchFamily="49" charset="0"/>
                <a:cs typeface="Courier New" panose="02070309020205020404" pitchFamily="49" charset="0"/>
              </a:rPr>
              <a:t> Global Relaxation Factor:                        7.500E-01                                          </a:t>
            </a:r>
          </a:p>
          <a:p>
            <a:r>
              <a:rPr lang="en-US" sz="500">
                <a:latin typeface="Courier New" panose="02070309020205020404" pitchFamily="49" charset="0"/>
                <a:cs typeface="Courier New" panose="02070309020205020404" pitchFamily="49" charset="0"/>
              </a:rPr>
              <a:t> Mass Relaxation Factor:                          7.500E-01                                          </a:t>
            </a:r>
          </a:p>
          <a:p>
            <a:r>
              <a:rPr lang="en-US" sz="500">
                <a:latin typeface="Courier New" panose="02070309020205020404" pitchFamily="49" charset="0"/>
                <a:cs typeface="Courier New" panose="02070309020205020404" pitchFamily="49" charset="0"/>
              </a:rPr>
              <a:t> Fluids Relaxation Factor:                        9.000E-01                                          </a:t>
            </a:r>
          </a:p>
          <a:p>
            <a:r>
              <a:rPr lang="en-US" sz="500">
                <a:latin typeface="Courier New" panose="02070309020205020404" pitchFamily="49" charset="0"/>
                <a:cs typeface="Courier New" panose="02070309020205020404" pitchFamily="49" charset="0"/>
              </a:rPr>
              <a:t> Turbulence Relaxation Factor:                    1.000E+00                                          </a:t>
            </a:r>
          </a:p>
          <a:p>
            <a:r>
              <a:rPr lang="en-US" sz="500">
                <a:latin typeface="Courier New" panose="02070309020205020404" pitchFamily="49" charset="0"/>
                <a:cs typeface="Courier New" panose="02070309020205020404" pitchFamily="49" charset="0"/>
              </a:rPr>
              <a:t> Freeze flow field:                               Off                                                </a:t>
            </a:r>
          </a:p>
          <a:p>
            <a:r>
              <a:rPr lang="en-US" sz="500">
                <a:latin typeface="Courier New" panose="02070309020205020404" pitchFamily="49" charset="0"/>
                <a:cs typeface="Courier New" panose="02070309020205020404" pitchFamily="49" charset="0"/>
              </a:rPr>
              <a:t> High Speed Flow:                                 Off </a:t>
            </a:r>
          </a:p>
        </p:txBody>
      </p:sp>
      <p:pic>
        <p:nvPicPr>
          <p:cNvPr id="12" name="Picture 11">
            <a:extLst>
              <a:ext uri="{FF2B5EF4-FFF2-40B4-BE49-F238E27FC236}">
                <a16:creationId xmlns:a16="http://schemas.microsoft.com/office/drawing/2014/main" id="{F34D8BD9-D759-4D01-3298-EB6F8A38DFF8}"/>
              </a:ext>
            </a:extLst>
          </p:cNvPr>
          <p:cNvPicPr>
            <a:picLocks noChangeAspect="1"/>
          </p:cNvPicPr>
          <p:nvPr/>
        </p:nvPicPr>
        <p:blipFill>
          <a:blip r:embed="rId2"/>
          <a:stretch>
            <a:fillRect/>
          </a:stretch>
        </p:blipFill>
        <p:spPr>
          <a:xfrm>
            <a:off x="8866025" y="3429000"/>
            <a:ext cx="3325975" cy="2496109"/>
          </a:xfrm>
          <a:prstGeom prst="rect">
            <a:avLst/>
          </a:prstGeom>
        </p:spPr>
      </p:pic>
      <p:pic>
        <p:nvPicPr>
          <p:cNvPr id="14" name="Picture 13">
            <a:extLst>
              <a:ext uri="{FF2B5EF4-FFF2-40B4-BE49-F238E27FC236}">
                <a16:creationId xmlns:a16="http://schemas.microsoft.com/office/drawing/2014/main" id="{95894552-4D0B-203F-95BE-A4ACAECF646D}"/>
              </a:ext>
            </a:extLst>
          </p:cNvPr>
          <p:cNvPicPr>
            <a:picLocks noChangeAspect="1"/>
          </p:cNvPicPr>
          <p:nvPr/>
        </p:nvPicPr>
        <p:blipFill>
          <a:blip r:embed="rId3"/>
          <a:stretch>
            <a:fillRect/>
          </a:stretch>
        </p:blipFill>
        <p:spPr>
          <a:xfrm>
            <a:off x="4236441" y="5791200"/>
            <a:ext cx="1286054" cy="666843"/>
          </a:xfrm>
          <a:prstGeom prst="rect">
            <a:avLst/>
          </a:prstGeom>
        </p:spPr>
      </p:pic>
      <p:pic>
        <p:nvPicPr>
          <p:cNvPr id="18" name="Picture 17">
            <a:extLst>
              <a:ext uri="{FF2B5EF4-FFF2-40B4-BE49-F238E27FC236}">
                <a16:creationId xmlns:a16="http://schemas.microsoft.com/office/drawing/2014/main" id="{86D09CC2-A20E-EC11-38A5-A1E3C02FD14D}"/>
              </a:ext>
            </a:extLst>
          </p:cNvPr>
          <p:cNvPicPr>
            <a:picLocks noChangeAspect="1"/>
          </p:cNvPicPr>
          <p:nvPr/>
        </p:nvPicPr>
        <p:blipFill>
          <a:blip r:embed="rId4"/>
          <a:stretch>
            <a:fillRect/>
          </a:stretch>
        </p:blipFill>
        <p:spPr>
          <a:xfrm>
            <a:off x="90395" y="3619500"/>
            <a:ext cx="3936098" cy="2743200"/>
          </a:xfrm>
          <a:prstGeom prst="rect">
            <a:avLst/>
          </a:prstGeom>
        </p:spPr>
      </p:pic>
      <p:sp>
        <p:nvSpPr>
          <p:cNvPr id="19" name="TextBox 18">
            <a:extLst>
              <a:ext uri="{FF2B5EF4-FFF2-40B4-BE49-F238E27FC236}">
                <a16:creationId xmlns:a16="http://schemas.microsoft.com/office/drawing/2014/main" id="{84B1BD39-88F3-841F-2E3C-20551F564DE9}"/>
              </a:ext>
            </a:extLst>
          </p:cNvPr>
          <p:cNvSpPr txBox="1"/>
          <p:nvPr/>
        </p:nvSpPr>
        <p:spPr>
          <a:xfrm>
            <a:off x="3962400" y="3505200"/>
            <a:ext cx="1424172" cy="369332"/>
          </a:xfrm>
          <a:prstGeom prst="rect">
            <a:avLst/>
          </a:prstGeom>
          <a:noFill/>
        </p:spPr>
        <p:txBody>
          <a:bodyPr wrap="none" rtlCol="0">
            <a:spAutoFit/>
          </a:bodyPr>
          <a:lstStyle/>
          <a:p>
            <a:r>
              <a:rPr lang="en-US"/>
              <a:t>Inlet 45mi/</a:t>
            </a:r>
            <a:r>
              <a:rPr lang="en-US" err="1"/>
              <a:t>hr</a:t>
            </a:r>
            <a:endParaRPr lang="en-US"/>
          </a:p>
        </p:txBody>
      </p:sp>
      <p:cxnSp>
        <p:nvCxnSpPr>
          <p:cNvPr id="21" name="Straight Arrow Connector 20">
            <a:extLst>
              <a:ext uri="{FF2B5EF4-FFF2-40B4-BE49-F238E27FC236}">
                <a16:creationId xmlns:a16="http://schemas.microsoft.com/office/drawing/2014/main" id="{863F3925-B012-5A53-A4AC-70F4FC3D63DD}"/>
              </a:ext>
            </a:extLst>
          </p:cNvPr>
          <p:cNvCxnSpPr>
            <a:cxnSpLocks/>
          </p:cNvCxnSpPr>
          <p:nvPr/>
        </p:nvCxnSpPr>
        <p:spPr>
          <a:xfrm flipH="1">
            <a:off x="3137343" y="3786664"/>
            <a:ext cx="1581150" cy="6710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29D6B35-D210-00C6-9C60-37EC2237298F}"/>
              </a:ext>
            </a:extLst>
          </p:cNvPr>
          <p:cNvSpPr txBox="1"/>
          <p:nvPr/>
        </p:nvSpPr>
        <p:spPr>
          <a:xfrm>
            <a:off x="98416" y="3250168"/>
            <a:ext cx="979755" cy="369332"/>
          </a:xfrm>
          <a:prstGeom prst="rect">
            <a:avLst/>
          </a:prstGeom>
          <a:noFill/>
        </p:spPr>
        <p:txBody>
          <a:bodyPr wrap="none" rtlCol="0">
            <a:spAutoFit/>
          </a:bodyPr>
          <a:lstStyle/>
          <a:p>
            <a:r>
              <a:rPr lang="en-US"/>
              <a:t>Opening</a:t>
            </a:r>
          </a:p>
        </p:txBody>
      </p:sp>
      <p:cxnSp>
        <p:nvCxnSpPr>
          <p:cNvPr id="25" name="Straight Arrow Connector 24">
            <a:extLst>
              <a:ext uri="{FF2B5EF4-FFF2-40B4-BE49-F238E27FC236}">
                <a16:creationId xmlns:a16="http://schemas.microsoft.com/office/drawing/2014/main" id="{50E03D53-E8AE-6F1D-F9B4-89E8A27BB25E}"/>
              </a:ext>
            </a:extLst>
          </p:cNvPr>
          <p:cNvCxnSpPr/>
          <p:nvPr/>
        </p:nvCxnSpPr>
        <p:spPr>
          <a:xfrm>
            <a:off x="609600" y="3619500"/>
            <a:ext cx="647700" cy="1638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D139981E-6EBF-B991-857B-A1332889D8BF}"/>
              </a:ext>
            </a:extLst>
          </p:cNvPr>
          <p:cNvPicPr>
            <a:picLocks noChangeAspect="1"/>
          </p:cNvPicPr>
          <p:nvPr/>
        </p:nvPicPr>
        <p:blipFill>
          <a:blip r:embed="rId5"/>
          <a:stretch>
            <a:fillRect/>
          </a:stretch>
        </p:blipFill>
        <p:spPr>
          <a:xfrm>
            <a:off x="8117695" y="399956"/>
            <a:ext cx="4023705" cy="2155294"/>
          </a:xfrm>
          <a:prstGeom prst="rect">
            <a:avLst/>
          </a:prstGeom>
        </p:spPr>
      </p:pic>
      <p:pic>
        <p:nvPicPr>
          <p:cNvPr id="31" name="Picture 30">
            <a:extLst>
              <a:ext uri="{FF2B5EF4-FFF2-40B4-BE49-F238E27FC236}">
                <a16:creationId xmlns:a16="http://schemas.microsoft.com/office/drawing/2014/main" id="{E3611787-BCB0-4F30-B875-DDF5ACEF7137}"/>
              </a:ext>
            </a:extLst>
          </p:cNvPr>
          <p:cNvPicPr>
            <a:picLocks noChangeAspect="1"/>
          </p:cNvPicPr>
          <p:nvPr/>
        </p:nvPicPr>
        <p:blipFill>
          <a:blip r:embed="rId6"/>
          <a:stretch>
            <a:fillRect/>
          </a:stretch>
        </p:blipFill>
        <p:spPr>
          <a:xfrm>
            <a:off x="4054254" y="399956"/>
            <a:ext cx="4084622" cy="2187923"/>
          </a:xfrm>
          <a:prstGeom prst="rect">
            <a:avLst/>
          </a:prstGeom>
        </p:spPr>
      </p:pic>
      <p:pic>
        <p:nvPicPr>
          <p:cNvPr id="33" name="Picture 32">
            <a:extLst>
              <a:ext uri="{FF2B5EF4-FFF2-40B4-BE49-F238E27FC236}">
                <a16:creationId xmlns:a16="http://schemas.microsoft.com/office/drawing/2014/main" id="{6D20226F-875D-CFC6-C4C3-A5958BB0963E}"/>
              </a:ext>
            </a:extLst>
          </p:cNvPr>
          <p:cNvPicPr>
            <a:picLocks noChangeAspect="1"/>
          </p:cNvPicPr>
          <p:nvPr/>
        </p:nvPicPr>
        <p:blipFill>
          <a:blip r:embed="rId7"/>
          <a:stretch>
            <a:fillRect/>
          </a:stretch>
        </p:blipFill>
        <p:spPr>
          <a:xfrm>
            <a:off x="46591" y="400959"/>
            <a:ext cx="4023705" cy="2155294"/>
          </a:xfrm>
          <a:prstGeom prst="rect">
            <a:avLst/>
          </a:prstGeom>
        </p:spPr>
      </p:pic>
    </p:spTree>
    <p:extLst>
      <p:ext uri="{BB962C8B-B14F-4D97-AF65-F5344CB8AC3E}">
        <p14:creationId xmlns:p14="http://schemas.microsoft.com/office/powerpoint/2010/main" val="3865682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EDE0334-D155-1803-83E9-36A82AE9AC42}"/>
              </a:ext>
            </a:extLst>
          </p:cNvPr>
          <p:cNvPicPr>
            <a:picLocks noChangeAspect="1"/>
          </p:cNvPicPr>
          <p:nvPr/>
        </p:nvPicPr>
        <p:blipFill>
          <a:blip r:embed="rId2">
            <a:extLst>
              <a:ext uri="{28A0092B-C50C-407E-A947-70E740481C1C}">
                <a14:useLocalDpi xmlns:a14="http://schemas.microsoft.com/office/drawing/2010/main" val="0"/>
              </a:ext>
            </a:extLst>
          </a:blip>
          <a:srcRect l="34506" t="20373"/>
          <a:stretch>
            <a:fillRect/>
          </a:stretch>
        </p:blipFill>
        <p:spPr>
          <a:xfrm>
            <a:off x="6781800" y="495300"/>
            <a:ext cx="4533900" cy="3112104"/>
          </a:xfrm>
          <a:prstGeom prst="rect">
            <a:avLst/>
          </a:prstGeom>
        </p:spPr>
      </p:pic>
      <p:pic>
        <p:nvPicPr>
          <p:cNvPr id="7" name="Picture 6">
            <a:extLst>
              <a:ext uri="{FF2B5EF4-FFF2-40B4-BE49-F238E27FC236}">
                <a16:creationId xmlns:a16="http://schemas.microsoft.com/office/drawing/2014/main" id="{116F89BF-442D-8336-DED5-CA4DF5BAC343}"/>
              </a:ext>
            </a:extLst>
          </p:cNvPr>
          <p:cNvPicPr>
            <a:picLocks noChangeAspect="1"/>
          </p:cNvPicPr>
          <p:nvPr/>
        </p:nvPicPr>
        <p:blipFill>
          <a:blip r:embed="rId3"/>
          <a:stretch>
            <a:fillRect/>
          </a:stretch>
        </p:blipFill>
        <p:spPr>
          <a:xfrm>
            <a:off x="6552734" y="3695700"/>
            <a:ext cx="4878010" cy="2848409"/>
          </a:xfrm>
          <a:prstGeom prst="rect">
            <a:avLst/>
          </a:prstGeom>
        </p:spPr>
      </p:pic>
      <p:pic>
        <p:nvPicPr>
          <p:cNvPr id="9" name="Picture 8">
            <a:extLst>
              <a:ext uri="{FF2B5EF4-FFF2-40B4-BE49-F238E27FC236}">
                <a16:creationId xmlns:a16="http://schemas.microsoft.com/office/drawing/2014/main" id="{EFE042D3-62D0-F503-0B89-51D54A38FB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700" y="990600"/>
            <a:ext cx="3886200" cy="4599017"/>
          </a:xfrm>
          <a:prstGeom prst="rect">
            <a:avLst/>
          </a:prstGeom>
        </p:spPr>
      </p:pic>
      <p:sp>
        <p:nvSpPr>
          <p:cNvPr id="11" name="TextBox 10">
            <a:extLst>
              <a:ext uri="{FF2B5EF4-FFF2-40B4-BE49-F238E27FC236}">
                <a16:creationId xmlns:a16="http://schemas.microsoft.com/office/drawing/2014/main" id="{F15E4044-A283-2CBE-1927-A887E9CAB869}"/>
              </a:ext>
            </a:extLst>
          </p:cNvPr>
          <p:cNvSpPr txBox="1"/>
          <p:nvPr/>
        </p:nvSpPr>
        <p:spPr>
          <a:xfrm>
            <a:off x="114300" y="8106"/>
            <a:ext cx="6094206" cy="369332"/>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(Liao), Item 5</a:t>
            </a:r>
            <a:endParaRPr lang="en-US">
              <a:latin typeface="Calibri"/>
              <a:ea typeface="Calibri"/>
              <a:cs typeface="Calibri"/>
            </a:endParaRPr>
          </a:p>
        </p:txBody>
      </p:sp>
      <p:sp>
        <p:nvSpPr>
          <p:cNvPr id="12" name="TextBox 11">
            <a:extLst>
              <a:ext uri="{FF2B5EF4-FFF2-40B4-BE49-F238E27FC236}">
                <a16:creationId xmlns:a16="http://schemas.microsoft.com/office/drawing/2014/main" id="{3AA6C7A9-ABCF-707C-34F2-2500440E92AE}"/>
              </a:ext>
            </a:extLst>
          </p:cNvPr>
          <p:cNvSpPr txBox="1"/>
          <p:nvPr/>
        </p:nvSpPr>
        <p:spPr>
          <a:xfrm>
            <a:off x="299145" y="5682734"/>
            <a:ext cx="5724516" cy="369332"/>
          </a:xfrm>
          <a:prstGeom prst="rect">
            <a:avLst/>
          </a:prstGeom>
          <a:noFill/>
        </p:spPr>
        <p:txBody>
          <a:bodyPr wrap="none" rtlCol="0">
            <a:spAutoFit/>
          </a:bodyPr>
          <a:lstStyle/>
          <a:p>
            <a:r>
              <a:rPr lang="en-US"/>
              <a:t>Team member scanning mold with FARO laser scanning tool</a:t>
            </a:r>
          </a:p>
        </p:txBody>
      </p:sp>
      <p:sp>
        <p:nvSpPr>
          <p:cNvPr id="13" name="TextBox 12">
            <a:extLst>
              <a:ext uri="{FF2B5EF4-FFF2-40B4-BE49-F238E27FC236}">
                <a16:creationId xmlns:a16="http://schemas.microsoft.com/office/drawing/2014/main" id="{EA719F01-AFE1-8ABC-5CFB-D6338A6BD442}"/>
              </a:ext>
            </a:extLst>
          </p:cNvPr>
          <p:cNvSpPr txBox="1"/>
          <p:nvPr/>
        </p:nvSpPr>
        <p:spPr>
          <a:xfrm>
            <a:off x="6214991" y="137317"/>
            <a:ext cx="5555110" cy="369332"/>
          </a:xfrm>
          <a:prstGeom prst="rect">
            <a:avLst/>
          </a:prstGeom>
          <a:noFill/>
        </p:spPr>
        <p:txBody>
          <a:bodyPr wrap="none" rtlCol="0">
            <a:spAutoFit/>
          </a:bodyPr>
          <a:lstStyle/>
          <a:p>
            <a:r>
              <a:rPr lang="en-US"/>
              <a:t>Geometry scanned in CAM2 software with deviation map</a:t>
            </a:r>
          </a:p>
        </p:txBody>
      </p:sp>
      <p:sp>
        <p:nvSpPr>
          <p:cNvPr id="14" name="TextBox 13">
            <a:extLst>
              <a:ext uri="{FF2B5EF4-FFF2-40B4-BE49-F238E27FC236}">
                <a16:creationId xmlns:a16="http://schemas.microsoft.com/office/drawing/2014/main" id="{00EEDC08-050F-B7A1-A2CD-3C788ED78762}"/>
              </a:ext>
            </a:extLst>
          </p:cNvPr>
          <p:cNvSpPr txBox="1"/>
          <p:nvPr/>
        </p:nvSpPr>
        <p:spPr>
          <a:xfrm>
            <a:off x="6551923" y="6007720"/>
            <a:ext cx="5432256" cy="646331"/>
          </a:xfrm>
          <a:prstGeom prst="rect">
            <a:avLst/>
          </a:prstGeom>
          <a:noFill/>
        </p:spPr>
        <p:txBody>
          <a:bodyPr wrap="none" rtlCol="0">
            <a:spAutoFit/>
          </a:bodyPr>
          <a:lstStyle/>
          <a:p>
            <a:r>
              <a:rPr lang="en-US"/>
              <a:t>Colormap of geometry imported to NX, simplified </a:t>
            </a:r>
          </a:p>
          <a:p>
            <a:r>
              <a:rPr lang="en-US"/>
              <a:t>(Chordal Deviation 0.01”, Angle 0.5), compared to model</a:t>
            </a:r>
          </a:p>
        </p:txBody>
      </p:sp>
    </p:spTree>
    <p:extLst>
      <p:ext uri="{BB962C8B-B14F-4D97-AF65-F5344CB8AC3E}">
        <p14:creationId xmlns:p14="http://schemas.microsoft.com/office/powerpoint/2010/main" val="1497516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rainbow colored car model&#10;&#10;AI-generated content may be incorrect.">
            <a:extLst>
              <a:ext uri="{FF2B5EF4-FFF2-40B4-BE49-F238E27FC236}">
                <a16:creationId xmlns:a16="http://schemas.microsoft.com/office/drawing/2014/main" id="{1DFBEA15-F61B-8E44-35A8-E01F9792768F}"/>
              </a:ext>
            </a:extLst>
          </p:cNvPr>
          <p:cNvPicPr>
            <a:picLocks noChangeAspect="1"/>
          </p:cNvPicPr>
          <p:nvPr/>
        </p:nvPicPr>
        <p:blipFill>
          <a:blip r:embed="rId2"/>
          <a:srcRect r="31757" b="-806"/>
          <a:stretch>
            <a:fillRect/>
          </a:stretch>
        </p:blipFill>
        <p:spPr>
          <a:xfrm>
            <a:off x="5650301" y="1310181"/>
            <a:ext cx="6369174" cy="5258515"/>
          </a:xfrm>
          <a:prstGeom prst="rect">
            <a:avLst/>
          </a:prstGeom>
        </p:spPr>
      </p:pic>
      <p:pic>
        <p:nvPicPr>
          <p:cNvPr id="3" name="Picture 2" descr="A green object with black dots&#10;&#10;AI-generated content may be incorrect.">
            <a:extLst>
              <a:ext uri="{FF2B5EF4-FFF2-40B4-BE49-F238E27FC236}">
                <a16:creationId xmlns:a16="http://schemas.microsoft.com/office/drawing/2014/main" id="{EF1A810C-2B7B-54C4-BB3C-C48942EF3D95}"/>
              </a:ext>
            </a:extLst>
          </p:cNvPr>
          <p:cNvPicPr>
            <a:picLocks noChangeAspect="1"/>
          </p:cNvPicPr>
          <p:nvPr/>
        </p:nvPicPr>
        <p:blipFill>
          <a:blip r:embed="rId3"/>
          <a:stretch>
            <a:fillRect/>
          </a:stretch>
        </p:blipFill>
        <p:spPr>
          <a:xfrm>
            <a:off x="0" y="3064220"/>
            <a:ext cx="5650301" cy="3216843"/>
          </a:xfrm>
          <a:prstGeom prst="rect">
            <a:avLst/>
          </a:prstGeom>
        </p:spPr>
      </p:pic>
      <p:sp>
        <p:nvSpPr>
          <p:cNvPr id="5" name="TextBox 4">
            <a:extLst>
              <a:ext uri="{FF2B5EF4-FFF2-40B4-BE49-F238E27FC236}">
                <a16:creationId xmlns:a16="http://schemas.microsoft.com/office/drawing/2014/main" id="{F92AEC94-6982-2756-3AD7-FD1E5E33B0C1}"/>
              </a:ext>
            </a:extLst>
          </p:cNvPr>
          <p:cNvSpPr txBox="1"/>
          <p:nvPr/>
        </p:nvSpPr>
        <p:spPr>
          <a:xfrm>
            <a:off x="2088" y="0"/>
            <a:ext cx="4112712" cy="369332"/>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(Jason Cao), Item 6</a:t>
            </a:r>
          </a:p>
        </p:txBody>
      </p:sp>
      <p:sp>
        <p:nvSpPr>
          <p:cNvPr id="7" name="TextBox 6">
            <a:extLst>
              <a:ext uri="{FF2B5EF4-FFF2-40B4-BE49-F238E27FC236}">
                <a16:creationId xmlns:a16="http://schemas.microsoft.com/office/drawing/2014/main" id="{C5C37A9E-B7CE-FC91-8100-A500C2907ED9}"/>
              </a:ext>
            </a:extLst>
          </p:cNvPr>
          <p:cNvSpPr txBox="1"/>
          <p:nvPr/>
        </p:nvSpPr>
        <p:spPr>
          <a:xfrm>
            <a:off x="-4474" y="818551"/>
            <a:ext cx="380712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Solution: Nastran 101 Linear Static</a:t>
            </a:r>
            <a:endParaRPr lang="en-US"/>
          </a:p>
        </p:txBody>
      </p:sp>
      <p:cxnSp>
        <p:nvCxnSpPr>
          <p:cNvPr id="8" name="Straight Arrow Connector 7">
            <a:extLst>
              <a:ext uri="{FF2B5EF4-FFF2-40B4-BE49-F238E27FC236}">
                <a16:creationId xmlns:a16="http://schemas.microsoft.com/office/drawing/2014/main" id="{737D6874-BACC-513F-AE92-2F8E5DA6EED7}"/>
              </a:ext>
            </a:extLst>
          </p:cNvPr>
          <p:cNvCxnSpPr/>
          <p:nvPr/>
        </p:nvCxnSpPr>
        <p:spPr>
          <a:xfrm>
            <a:off x="1783432" y="2969722"/>
            <a:ext cx="333234" cy="6878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6111B2F-8CFF-61FD-C909-97DB390F8AB0}"/>
              </a:ext>
            </a:extLst>
          </p:cNvPr>
          <p:cNvSpPr txBox="1"/>
          <p:nvPr/>
        </p:nvSpPr>
        <p:spPr>
          <a:xfrm>
            <a:off x="516307" y="2288556"/>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Pressure load applied from Thermal Flow Analysis</a:t>
            </a:r>
            <a:endParaRPr lang="en-US"/>
          </a:p>
        </p:txBody>
      </p:sp>
      <p:sp>
        <p:nvSpPr>
          <p:cNvPr id="10" name="TextBox 9">
            <a:extLst>
              <a:ext uri="{FF2B5EF4-FFF2-40B4-BE49-F238E27FC236}">
                <a16:creationId xmlns:a16="http://schemas.microsoft.com/office/drawing/2014/main" id="{5CA3AF5B-852F-1694-1A79-75D6BF3BE870}"/>
              </a:ext>
            </a:extLst>
          </p:cNvPr>
          <p:cNvSpPr txBox="1"/>
          <p:nvPr/>
        </p:nvSpPr>
        <p:spPr>
          <a:xfrm>
            <a:off x="3388583" y="1696528"/>
            <a:ext cx="212497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Elements: CQUAD 4</a:t>
            </a:r>
          </a:p>
          <a:p>
            <a:r>
              <a:rPr lang="en-US">
                <a:ea typeface="Calibri"/>
                <a:cs typeface="Calibri"/>
              </a:rPr>
              <a:t>Mesh size: 0.125''</a:t>
            </a:r>
          </a:p>
          <a:p>
            <a:r>
              <a:rPr lang="en-US">
                <a:ea typeface="Calibri"/>
                <a:cs typeface="Calibri"/>
              </a:rPr>
              <a:t>Material: ABS (NX)</a:t>
            </a:r>
          </a:p>
          <a:p>
            <a:r>
              <a:rPr lang="en-US">
                <a:ea typeface="Calibri"/>
                <a:cs typeface="Calibri"/>
              </a:rPr>
              <a:t>Thickness: 0.03''</a:t>
            </a:r>
          </a:p>
        </p:txBody>
      </p:sp>
      <p:cxnSp>
        <p:nvCxnSpPr>
          <p:cNvPr id="12" name="Straight Arrow Connector 11">
            <a:extLst>
              <a:ext uri="{FF2B5EF4-FFF2-40B4-BE49-F238E27FC236}">
                <a16:creationId xmlns:a16="http://schemas.microsoft.com/office/drawing/2014/main" id="{10F6ECC7-4EA8-3B8A-4C8A-A0FF1DD76EC5}"/>
              </a:ext>
            </a:extLst>
          </p:cNvPr>
          <p:cNvCxnSpPr/>
          <p:nvPr/>
        </p:nvCxnSpPr>
        <p:spPr>
          <a:xfrm flipV="1">
            <a:off x="1400035" y="4881592"/>
            <a:ext cx="255597" cy="3361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C616DC3-E149-6965-E4EC-3426853166B1}"/>
              </a:ext>
            </a:extLst>
          </p:cNvPr>
          <p:cNvSpPr txBox="1"/>
          <p:nvPr/>
        </p:nvSpPr>
        <p:spPr>
          <a:xfrm>
            <a:off x="761361" y="5251889"/>
            <a:ext cx="206586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Fixed constraint on the bottom edge</a:t>
            </a:r>
            <a:endParaRPr lang="en-US"/>
          </a:p>
        </p:txBody>
      </p:sp>
      <p:sp>
        <p:nvSpPr>
          <p:cNvPr id="14" name="TextBox 13">
            <a:extLst>
              <a:ext uri="{FF2B5EF4-FFF2-40B4-BE49-F238E27FC236}">
                <a16:creationId xmlns:a16="http://schemas.microsoft.com/office/drawing/2014/main" id="{96AF59C5-CAF7-0263-9F3E-48FEC4C10937}"/>
              </a:ext>
            </a:extLst>
          </p:cNvPr>
          <p:cNvSpPr txBox="1"/>
          <p:nvPr/>
        </p:nvSpPr>
        <p:spPr>
          <a:xfrm>
            <a:off x="5321218" y="180514"/>
            <a:ext cx="637460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Structural response for 0.03'' ABS from CFD Loading</a:t>
            </a:r>
            <a:endParaRPr lang="en-US"/>
          </a:p>
        </p:txBody>
      </p:sp>
      <p:sp>
        <p:nvSpPr>
          <p:cNvPr id="15" name="TextBox 14">
            <a:extLst>
              <a:ext uri="{FF2B5EF4-FFF2-40B4-BE49-F238E27FC236}">
                <a16:creationId xmlns:a16="http://schemas.microsoft.com/office/drawing/2014/main" id="{7F12DAE1-1808-54C3-ECA3-797EC8F72C04}"/>
              </a:ext>
            </a:extLst>
          </p:cNvPr>
          <p:cNvSpPr txBox="1"/>
          <p:nvPr/>
        </p:nvSpPr>
        <p:spPr>
          <a:xfrm>
            <a:off x="8840159" y="1368725"/>
            <a:ext cx="316685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Transferred Pressure Load from CFD</a:t>
            </a:r>
            <a:endParaRPr lang="en-US"/>
          </a:p>
        </p:txBody>
      </p:sp>
      <p:sp>
        <p:nvSpPr>
          <p:cNvPr id="16" name="TextBox 15">
            <a:extLst>
              <a:ext uri="{FF2B5EF4-FFF2-40B4-BE49-F238E27FC236}">
                <a16:creationId xmlns:a16="http://schemas.microsoft.com/office/drawing/2014/main" id="{4773AE06-3DEE-EF30-DDB8-BB51EA161400}"/>
              </a:ext>
            </a:extLst>
          </p:cNvPr>
          <p:cNvSpPr txBox="1"/>
          <p:nvPr/>
        </p:nvSpPr>
        <p:spPr>
          <a:xfrm>
            <a:off x="9440812" y="3945466"/>
            <a:ext cx="274767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Displacement filed due to pressure </a:t>
            </a:r>
            <a:endParaRPr lang="en-US"/>
          </a:p>
        </p:txBody>
      </p:sp>
      <p:sp>
        <p:nvSpPr>
          <p:cNvPr id="17" name="TextBox 16">
            <a:extLst>
              <a:ext uri="{FF2B5EF4-FFF2-40B4-BE49-F238E27FC236}">
                <a16:creationId xmlns:a16="http://schemas.microsoft.com/office/drawing/2014/main" id="{4A4204E0-A3A0-C54E-AE0F-EDE735E4E2F8}"/>
              </a:ext>
            </a:extLst>
          </p:cNvPr>
          <p:cNvSpPr txBox="1"/>
          <p:nvPr/>
        </p:nvSpPr>
        <p:spPr>
          <a:xfrm>
            <a:off x="3392417" y="3069406"/>
            <a:ext cx="21336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The bottom is cut by 0.1 '' to make sure the geometry is clean</a:t>
            </a:r>
          </a:p>
        </p:txBody>
      </p:sp>
    </p:spTree>
    <p:extLst>
      <p:ext uri="{BB962C8B-B14F-4D97-AF65-F5344CB8AC3E}">
        <p14:creationId xmlns:p14="http://schemas.microsoft.com/office/powerpoint/2010/main" val="904492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B0E93B-D72F-1FD8-438B-1C4342AE6999}"/>
              </a:ext>
            </a:extLst>
          </p:cNvPr>
          <p:cNvSpPr txBox="1"/>
          <p:nvPr/>
        </p:nvSpPr>
        <p:spPr>
          <a:xfrm>
            <a:off x="2088" y="0"/>
            <a:ext cx="4112712" cy="369332"/>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(Liao), Item 7</a:t>
            </a:r>
            <a:endParaRPr lang="en-US">
              <a:latin typeface="Calibri"/>
              <a:ea typeface="Calibri"/>
              <a:cs typeface="Calibri"/>
            </a:endParaRPr>
          </a:p>
        </p:txBody>
      </p:sp>
      <p:pic>
        <p:nvPicPr>
          <p:cNvPr id="4" name="Picture 3">
            <a:extLst>
              <a:ext uri="{FF2B5EF4-FFF2-40B4-BE49-F238E27FC236}">
                <a16:creationId xmlns:a16="http://schemas.microsoft.com/office/drawing/2014/main" id="{3452F9A2-8299-697F-4B23-5962DCA7BF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300" y="800100"/>
            <a:ext cx="3657600" cy="2361832"/>
          </a:xfrm>
          <a:prstGeom prst="rect">
            <a:avLst/>
          </a:prstGeom>
        </p:spPr>
      </p:pic>
      <p:pic>
        <p:nvPicPr>
          <p:cNvPr id="6" name="Picture 5">
            <a:extLst>
              <a:ext uri="{FF2B5EF4-FFF2-40B4-BE49-F238E27FC236}">
                <a16:creationId xmlns:a16="http://schemas.microsoft.com/office/drawing/2014/main" id="{AF275F19-0F45-3244-103C-37F3044D98C0}"/>
              </a:ext>
            </a:extLst>
          </p:cNvPr>
          <p:cNvPicPr>
            <a:picLocks noChangeAspect="1"/>
          </p:cNvPicPr>
          <p:nvPr/>
        </p:nvPicPr>
        <p:blipFill>
          <a:blip r:embed="rId3"/>
          <a:stretch>
            <a:fillRect/>
          </a:stretch>
        </p:blipFill>
        <p:spPr>
          <a:xfrm>
            <a:off x="6141367" y="184945"/>
            <a:ext cx="5174333" cy="2801029"/>
          </a:xfrm>
          <a:prstGeom prst="rect">
            <a:avLst/>
          </a:prstGeom>
        </p:spPr>
      </p:pic>
      <p:sp>
        <p:nvSpPr>
          <p:cNvPr id="11" name="TextBox 10">
            <a:extLst>
              <a:ext uri="{FF2B5EF4-FFF2-40B4-BE49-F238E27FC236}">
                <a16:creationId xmlns:a16="http://schemas.microsoft.com/office/drawing/2014/main" id="{A87D4EFB-FFD0-661B-F272-DF00780F268B}"/>
              </a:ext>
            </a:extLst>
          </p:cNvPr>
          <p:cNvSpPr txBox="1"/>
          <p:nvPr/>
        </p:nvSpPr>
        <p:spPr>
          <a:xfrm>
            <a:off x="304800" y="615434"/>
            <a:ext cx="3313151" cy="369332"/>
          </a:xfrm>
          <a:prstGeom prst="rect">
            <a:avLst/>
          </a:prstGeom>
          <a:noFill/>
        </p:spPr>
        <p:txBody>
          <a:bodyPr wrap="none" rtlCol="0">
            <a:spAutoFit/>
          </a:bodyPr>
          <a:lstStyle/>
          <a:p>
            <a:r>
              <a:rPr lang="en-US"/>
              <a:t>Gravity Car – Initial Wheel Design</a:t>
            </a:r>
          </a:p>
        </p:txBody>
      </p:sp>
      <p:sp>
        <p:nvSpPr>
          <p:cNvPr id="12" name="TextBox 11">
            <a:extLst>
              <a:ext uri="{FF2B5EF4-FFF2-40B4-BE49-F238E27FC236}">
                <a16:creationId xmlns:a16="http://schemas.microsoft.com/office/drawing/2014/main" id="{9E7D3124-915E-662D-8FBD-4DF8632A7381}"/>
              </a:ext>
            </a:extLst>
          </p:cNvPr>
          <p:cNvSpPr txBox="1"/>
          <p:nvPr/>
        </p:nvSpPr>
        <p:spPr>
          <a:xfrm>
            <a:off x="3617951" y="1415534"/>
            <a:ext cx="2096536" cy="369332"/>
          </a:xfrm>
          <a:prstGeom prst="rect">
            <a:avLst/>
          </a:prstGeom>
          <a:noFill/>
        </p:spPr>
        <p:txBody>
          <a:bodyPr wrap="none" rtlCol="0">
            <a:spAutoFit/>
          </a:bodyPr>
          <a:lstStyle/>
          <a:p>
            <a:r>
              <a:rPr lang="en-US"/>
              <a:t>All Components PVC</a:t>
            </a:r>
          </a:p>
        </p:txBody>
      </p:sp>
      <p:sp>
        <p:nvSpPr>
          <p:cNvPr id="14" name="TextBox 13">
            <a:extLst>
              <a:ext uri="{FF2B5EF4-FFF2-40B4-BE49-F238E27FC236}">
                <a16:creationId xmlns:a16="http://schemas.microsoft.com/office/drawing/2014/main" id="{34DD1B43-5188-550A-6599-1A2BBECF322A}"/>
              </a:ext>
            </a:extLst>
          </p:cNvPr>
          <p:cNvSpPr txBox="1"/>
          <p:nvPr/>
        </p:nvSpPr>
        <p:spPr>
          <a:xfrm>
            <a:off x="304800" y="3393380"/>
            <a:ext cx="3687676" cy="369332"/>
          </a:xfrm>
          <a:prstGeom prst="rect">
            <a:avLst/>
          </a:prstGeom>
          <a:noFill/>
        </p:spPr>
        <p:txBody>
          <a:bodyPr wrap="none" rtlCol="0">
            <a:spAutoFit/>
          </a:bodyPr>
          <a:lstStyle/>
          <a:p>
            <a:r>
              <a:rPr lang="en-US"/>
              <a:t>Gravity Car – Improved Wheel Design</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F01CF58A-8189-9486-E4C2-3F91016B109D}"/>
                  </a:ext>
                </a:extLst>
              </p:cNvPr>
              <p:cNvSpPr txBox="1"/>
              <p:nvPr/>
            </p:nvSpPr>
            <p:spPr>
              <a:xfrm>
                <a:off x="6907906" y="5877372"/>
                <a:ext cx="3641253" cy="485454"/>
              </a:xfrm>
              <a:prstGeom prst="rect">
                <a:avLst/>
              </a:prstGeom>
              <a:noFill/>
            </p:spPr>
            <p:txBody>
              <a:bodyPr wrap="none" rtlCol="0">
                <a:spAutoFit/>
              </a:bodyPr>
              <a:lstStyle/>
              <a:p>
                <a:r>
                  <a:rPr lang="en-US"/>
                  <a:t>Improvement:</a:t>
                </a:r>
                <a14:m>
                  <m:oMath xmlns:m="http://schemas.openxmlformats.org/officeDocument/2006/math">
                    <m:f>
                      <m:fPr>
                        <m:ctrlPr>
                          <a:rPr lang="en-US" i="1" smtClean="0">
                            <a:latin typeface="Cambria Math" panose="02040503050406030204" pitchFamily="18" charset="0"/>
                          </a:rPr>
                        </m:ctrlPr>
                      </m:fPr>
                      <m:num>
                        <m:r>
                          <a:rPr lang="en-US" i="1">
                            <a:latin typeface="Cambria Math" panose="02040503050406030204" pitchFamily="18" charset="0"/>
                          </a:rPr>
                          <m:t>14</m:t>
                        </m:r>
                        <m:r>
                          <a:rPr lang="en-US" b="0" i="1" smtClean="0">
                            <a:latin typeface="Cambria Math" panose="02040503050406030204" pitchFamily="18" charset="0"/>
                          </a:rPr>
                          <m:t>3</m:t>
                        </m:r>
                        <m:r>
                          <a:rPr lang="en-US" i="1">
                            <a:latin typeface="Cambria Math" panose="02040503050406030204" pitchFamily="18" charset="0"/>
                          </a:rPr>
                          <m:t>−137</m:t>
                        </m:r>
                      </m:num>
                      <m:den>
                        <m:r>
                          <a:rPr lang="en-US" b="0" i="1" smtClean="0">
                            <a:latin typeface="Cambria Math" panose="02040503050406030204" pitchFamily="18" charset="0"/>
                          </a:rPr>
                          <m:t>137</m:t>
                        </m:r>
                      </m:den>
                    </m:f>
                    <m:r>
                      <a:rPr lang="en-US" b="0" i="1" smtClean="0">
                        <a:latin typeface="Cambria Math" panose="02040503050406030204" pitchFamily="18" charset="0"/>
                      </a:rPr>
                      <m:t>∗100=4.3%</m:t>
                    </m:r>
                  </m:oMath>
                </a14:m>
                <a:endParaRPr lang="en-US"/>
              </a:p>
            </p:txBody>
          </p:sp>
        </mc:Choice>
        <mc:Fallback xmlns="">
          <p:sp>
            <p:nvSpPr>
              <p:cNvPr id="15" name="TextBox 14">
                <a:extLst>
                  <a:ext uri="{FF2B5EF4-FFF2-40B4-BE49-F238E27FC236}">
                    <a16:creationId xmlns:a16="http://schemas.microsoft.com/office/drawing/2014/main" id="{F01CF58A-8189-9486-E4C2-3F91016B109D}"/>
                  </a:ext>
                </a:extLst>
              </p:cNvPr>
              <p:cNvSpPr txBox="1">
                <a:spLocks noRot="1" noChangeAspect="1" noMove="1" noResize="1" noEditPoints="1" noAdjustHandles="1" noChangeArrowheads="1" noChangeShapeType="1" noTextEdit="1"/>
              </p:cNvSpPr>
              <p:nvPr/>
            </p:nvSpPr>
            <p:spPr>
              <a:xfrm>
                <a:off x="6907906" y="5877372"/>
                <a:ext cx="3641253" cy="485454"/>
              </a:xfrm>
              <a:prstGeom prst="rect">
                <a:avLst/>
              </a:prstGeom>
              <a:blipFill>
                <a:blip r:embed="rId4"/>
                <a:stretch>
                  <a:fillRect l="-1338" b="-7500"/>
                </a:stretch>
              </a:blipFill>
            </p:spPr>
            <p:txBody>
              <a:bodyPr/>
              <a:lstStyle/>
              <a:p>
                <a:r>
                  <a:rPr lang="en-US">
                    <a:noFill/>
                  </a:rPr>
                  <a:t> </a:t>
                </a:r>
              </a:p>
            </p:txBody>
          </p:sp>
        </mc:Fallback>
      </mc:AlternateContent>
      <p:pic>
        <p:nvPicPr>
          <p:cNvPr id="17" name="Picture 16">
            <a:extLst>
              <a:ext uri="{FF2B5EF4-FFF2-40B4-BE49-F238E27FC236}">
                <a16:creationId xmlns:a16="http://schemas.microsoft.com/office/drawing/2014/main" id="{449C5417-0D08-56E1-40FB-CFD74FBFF50E}"/>
              </a:ext>
            </a:extLst>
          </p:cNvPr>
          <p:cNvPicPr>
            <a:picLocks noChangeAspect="1"/>
          </p:cNvPicPr>
          <p:nvPr/>
        </p:nvPicPr>
        <p:blipFill>
          <a:blip r:embed="rId5"/>
          <a:stretch>
            <a:fillRect/>
          </a:stretch>
        </p:blipFill>
        <p:spPr>
          <a:xfrm>
            <a:off x="6159200" y="2890580"/>
            <a:ext cx="5174333" cy="2763435"/>
          </a:xfrm>
          <a:prstGeom prst="rect">
            <a:avLst/>
          </a:prstGeom>
        </p:spPr>
      </p:pic>
      <p:pic>
        <p:nvPicPr>
          <p:cNvPr id="19" name="Picture 18">
            <a:extLst>
              <a:ext uri="{FF2B5EF4-FFF2-40B4-BE49-F238E27FC236}">
                <a16:creationId xmlns:a16="http://schemas.microsoft.com/office/drawing/2014/main" id="{860CFDCC-B873-8CFA-1171-F8EFEF47BA6A}"/>
              </a:ext>
            </a:extLst>
          </p:cNvPr>
          <p:cNvPicPr>
            <a:picLocks noChangeAspect="1"/>
          </p:cNvPicPr>
          <p:nvPr/>
        </p:nvPicPr>
        <p:blipFill>
          <a:blip r:embed="rId6"/>
          <a:stretch>
            <a:fillRect/>
          </a:stretch>
        </p:blipFill>
        <p:spPr>
          <a:xfrm>
            <a:off x="685800" y="3792758"/>
            <a:ext cx="4150015" cy="2553855"/>
          </a:xfrm>
          <a:prstGeom prst="rect">
            <a:avLst/>
          </a:prstGeom>
        </p:spPr>
      </p:pic>
      <p:sp>
        <p:nvSpPr>
          <p:cNvPr id="13" name="TextBox 12">
            <a:extLst>
              <a:ext uri="{FF2B5EF4-FFF2-40B4-BE49-F238E27FC236}">
                <a16:creationId xmlns:a16="http://schemas.microsoft.com/office/drawing/2014/main" id="{350B72DD-0671-4845-449B-3508E4AE69D2}"/>
              </a:ext>
            </a:extLst>
          </p:cNvPr>
          <p:cNvSpPr txBox="1"/>
          <p:nvPr/>
        </p:nvSpPr>
        <p:spPr>
          <a:xfrm>
            <a:off x="3617951" y="4136954"/>
            <a:ext cx="2096536" cy="369332"/>
          </a:xfrm>
          <a:prstGeom prst="rect">
            <a:avLst/>
          </a:prstGeom>
          <a:noFill/>
        </p:spPr>
        <p:txBody>
          <a:bodyPr wrap="none" rtlCol="0">
            <a:spAutoFit/>
          </a:bodyPr>
          <a:lstStyle/>
          <a:p>
            <a:r>
              <a:rPr lang="en-US"/>
              <a:t>All Components PVC</a:t>
            </a:r>
          </a:p>
        </p:txBody>
      </p:sp>
    </p:spTree>
    <p:extLst>
      <p:ext uri="{BB962C8B-B14F-4D97-AF65-F5344CB8AC3E}">
        <p14:creationId xmlns:p14="http://schemas.microsoft.com/office/powerpoint/2010/main" val="3498845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966FB-5E60-DB6A-26F9-8FE99837013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BAE1124-AA59-1117-1DDD-FA87411CFB33}"/>
              </a:ext>
            </a:extLst>
          </p:cNvPr>
          <p:cNvSpPr txBox="1"/>
          <p:nvPr/>
        </p:nvSpPr>
        <p:spPr>
          <a:xfrm>
            <a:off x="2088" y="0"/>
            <a:ext cx="4112712" cy="369332"/>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(Jason Cao), Item 8</a:t>
            </a:r>
            <a:endParaRPr lang="en-US">
              <a:latin typeface="Calibri"/>
              <a:ea typeface="Calibri"/>
              <a:cs typeface="Calibri"/>
            </a:endParaRPr>
          </a:p>
        </p:txBody>
      </p:sp>
      <p:pic>
        <p:nvPicPr>
          <p:cNvPr id="3" name="Picture 2" descr="A doll in a plastic wrap&#10;&#10;AI-generated content may be incorrect.">
            <a:extLst>
              <a:ext uri="{FF2B5EF4-FFF2-40B4-BE49-F238E27FC236}">
                <a16:creationId xmlns:a16="http://schemas.microsoft.com/office/drawing/2014/main" id="{772C4621-5B73-127E-7071-61BAF9ADB88B}"/>
              </a:ext>
            </a:extLst>
          </p:cNvPr>
          <p:cNvPicPr>
            <a:picLocks noChangeAspect="1"/>
          </p:cNvPicPr>
          <p:nvPr/>
        </p:nvPicPr>
        <p:blipFill>
          <a:blip r:embed="rId2"/>
          <a:stretch>
            <a:fillRect/>
          </a:stretch>
        </p:blipFill>
        <p:spPr>
          <a:xfrm>
            <a:off x="91937" y="371060"/>
            <a:ext cx="4408005" cy="5870714"/>
          </a:xfrm>
          <a:prstGeom prst="rect">
            <a:avLst/>
          </a:prstGeom>
        </p:spPr>
      </p:pic>
      <p:pic>
        <p:nvPicPr>
          <p:cNvPr id="5" name="Picture 4" descr="A doll in a plastic container&#10;&#10;AI-generated content may be incorrect.">
            <a:extLst>
              <a:ext uri="{FF2B5EF4-FFF2-40B4-BE49-F238E27FC236}">
                <a16:creationId xmlns:a16="http://schemas.microsoft.com/office/drawing/2014/main" id="{2258CD55-BB60-9711-9FCD-676249788CA1}"/>
              </a:ext>
            </a:extLst>
          </p:cNvPr>
          <p:cNvPicPr>
            <a:picLocks noChangeAspect="1"/>
          </p:cNvPicPr>
          <p:nvPr/>
        </p:nvPicPr>
        <p:blipFill>
          <a:blip r:embed="rId3"/>
          <a:stretch>
            <a:fillRect/>
          </a:stretch>
        </p:blipFill>
        <p:spPr>
          <a:xfrm>
            <a:off x="6426476" y="318052"/>
            <a:ext cx="4659796" cy="6221895"/>
          </a:xfrm>
          <a:prstGeom prst="rect">
            <a:avLst/>
          </a:prstGeom>
        </p:spPr>
      </p:pic>
    </p:spTree>
    <p:extLst>
      <p:ext uri="{BB962C8B-B14F-4D97-AF65-F5344CB8AC3E}">
        <p14:creationId xmlns:p14="http://schemas.microsoft.com/office/powerpoint/2010/main" val="1804853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ar model with lines on it&#10;&#10;AI-generated content may be incorrect.">
            <a:extLst>
              <a:ext uri="{FF2B5EF4-FFF2-40B4-BE49-F238E27FC236}">
                <a16:creationId xmlns:a16="http://schemas.microsoft.com/office/drawing/2014/main" id="{5872551C-FD01-22DC-DC70-1D8AD22F4F4B}"/>
              </a:ext>
            </a:extLst>
          </p:cNvPr>
          <p:cNvPicPr>
            <a:picLocks noChangeAspect="1"/>
          </p:cNvPicPr>
          <p:nvPr/>
        </p:nvPicPr>
        <p:blipFill>
          <a:blip r:embed="rId2"/>
          <a:stretch>
            <a:fillRect/>
          </a:stretch>
        </p:blipFill>
        <p:spPr>
          <a:xfrm>
            <a:off x="512125" y="179749"/>
            <a:ext cx="2308899" cy="1781294"/>
          </a:xfrm>
          <a:prstGeom prst="rect">
            <a:avLst/>
          </a:prstGeom>
        </p:spPr>
      </p:pic>
      <p:pic>
        <p:nvPicPr>
          <p:cNvPr id="6" name="Picture 5">
            <a:extLst>
              <a:ext uri="{FF2B5EF4-FFF2-40B4-BE49-F238E27FC236}">
                <a16:creationId xmlns:a16="http://schemas.microsoft.com/office/drawing/2014/main" id="{D3EB6F65-00B3-67EB-033E-6369BF8AD855}"/>
              </a:ext>
            </a:extLst>
          </p:cNvPr>
          <p:cNvPicPr>
            <a:picLocks noChangeAspect="1"/>
          </p:cNvPicPr>
          <p:nvPr/>
        </p:nvPicPr>
        <p:blipFill>
          <a:blip r:embed="rId3"/>
          <a:stretch>
            <a:fillRect/>
          </a:stretch>
        </p:blipFill>
        <p:spPr>
          <a:xfrm>
            <a:off x="58194" y="2165579"/>
            <a:ext cx="3301695" cy="1911353"/>
          </a:xfrm>
          <a:prstGeom prst="rect">
            <a:avLst/>
          </a:prstGeom>
        </p:spPr>
      </p:pic>
      <p:pic>
        <p:nvPicPr>
          <p:cNvPr id="7" name="Picture 6" descr="A plastic object on a machine&#10;&#10;AI-generated content may be incorrect.">
            <a:extLst>
              <a:ext uri="{FF2B5EF4-FFF2-40B4-BE49-F238E27FC236}">
                <a16:creationId xmlns:a16="http://schemas.microsoft.com/office/drawing/2014/main" id="{5E84DD31-38C5-28B2-0967-47B2A892F2AA}"/>
              </a:ext>
            </a:extLst>
          </p:cNvPr>
          <p:cNvPicPr>
            <a:picLocks noChangeAspect="1"/>
          </p:cNvPicPr>
          <p:nvPr/>
        </p:nvPicPr>
        <p:blipFill>
          <a:blip r:embed="rId4"/>
          <a:stretch>
            <a:fillRect/>
          </a:stretch>
        </p:blipFill>
        <p:spPr>
          <a:xfrm>
            <a:off x="414022" y="4219598"/>
            <a:ext cx="3288844" cy="1807200"/>
          </a:xfrm>
          <a:prstGeom prst="rect">
            <a:avLst/>
          </a:prstGeom>
        </p:spPr>
      </p:pic>
      <p:pic>
        <p:nvPicPr>
          <p:cNvPr id="8" name="Picture 7">
            <a:extLst>
              <a:ext uri="{FF2B5EF4-FFF2-40B4-BE49-F238E27FC236}">
                <a16:creationId xmlns:a16="http://schemas.microsoft.com/office/drawing/2014/main" id="{790F42C6-B365-FA81-F197-2D511ADF68E2}"/>
              </a:ext>
            </a:extLst>
          </p:cNvPr>
          <p:cNvPicPr>
            <a:picLocks noChangeAspect="1"/>
          </p:cNvPicPr>
          <p:nvPr/>
        </p:nvPicPr>
        <p:blipFill>
          <a:blip r:embed="rId5"/>
          <a:stretch>
            <a:fillRect/>
          </a:stretch>
        </p:blipFill>
        <p:spPr>
          <a:xfrm>
            <a:off x="4150092" y="109012"/>
            <a:ext cx="3132452" cy="1677894"/>
          </a:xfrm>
          <a:prstGeom prst="rect">
            <a:avLst/>
          </a:prstGeom>
        </p:spPr>
      </p:pic>
      <p:sp>
        <p:nvSpPr>
          <p:cNvPr id="2" name="TextBox 1">
            <a:extLst>
              <a:ext uri="{FF2B5EF4-FFF2-40B4-BE49-F238E27FC236}">
                <a16:creationId xmlns:a16="http://schemas.microsoft.com/office/drawing/2014/main" id="{010E2D90-4B15-ADDA-1FE3-A5AF6AFF5C7A}"/>
              </a:ext>
            </a:extLst>
          </p:cNvPr>
          <p:cNvSpPr txBox="1"/>
          <p:nvPr/>
        </p:nvSpPr>
        <p:spPr>
          <a:xfrm>
            <a:off x="2088" y="0"/>
            <a:ext cx="4112712" cy="369332"/>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(Groeschel), Item 9</a:t>
            </a:r>
            <a:endParaRPr lang="en-US">
              <a:latin typeface="Calibri"/>
              <a:ea typeface="Calibri"/>
              <a:cs typeface="Calibri"/>
            </a:endParaRPr>
          </a:p>
        </p:txBody>
      </p:sp>
      <p:pic>
        <p:nvPicPr>
          <p:cNvPr id="10" name="Picture 9" descr="A rainbow colored car model&#10;&#10;AI-generated content may be incorrect.">
            <a:extLst>
              <a:ext uri="{FF2B5EF4-FFF2-40B4-BE49-F238E27FC236}">
                <a16:creationId xmlns:a16="http://schemas.microsoft.com/office/drawing/2014/main" id="{347D52EA-11FA-C927-4A1A-0022B4059962}"/>
              </a:ext>
            </a:extLst>
          </p:cNvPr>
          <p:cNvPicPr>
            <a:picLocks noChangeAspect="1"/>
          </p:cNvPicPr>
          <p:nvPr/>
        </p:nvPicPr>
        <p:blipFill>
          <a:blip r:embed="rId6"/>
          <a:srcRect r="31757" b="-806"/>
          <a:stretch>
            <a:fillRect/>
          </a:stretch>
        </p:blipFill>
        <p:spPr>
          <a:xfrm>
            <a:off x="4277710" y="3965850"/>
            <a:ext cx="2868572" cy="2368349"/>
          </a:xfrm>
          <a:prstGeom prst="rect">
            <a:avLst/>
          </a:prstGeom>
        </p:spPr>
      </p:pic>
      <p:pic>
        <p:nvPicPr>
          <p:cNvPr id="11" name="Picture 10">
            <a:extLst>
              <a:ext uri="{FF2B5EF4-FFF2-40B4-BE49-F238E27FC236}">
                <a16:creationId xmlns:a16="http://schemas.microsoft.com/office/drawing/2014/main" id="{D4C0ADC7-1EA8-3121-B971-EE5E67BA9BC1}"/>
              </a:ext>
            </a:extLst>
          </p:cNvPr>
          <p:cNvPicPr>
            <a:picLocks noChangeAspect="1"/>
          </p:cNvPicPr>
          <p:nvPr/>
        </p:nvPicPr>
        <p:blipFill>
          <a:blip r:embed="rId7"/>
          <a:stretch>
            <a:fillRect/>
          </a:stretch>
        </p:blipFill>
        <p:spPr>
          <a:xfrm>
            <a:off x="8098280" y="818119"/>
            <a:ext cx="3343488" cy="2057531"/>
          </a:xfrm>
          <a:prstGeom prst="rect">
            <a:avLst/>
          </a:prstGeom>
        </p:spPr>
      </p:pic>
      <p:sp>
        <p:nvSpPr>
          <p:cNvPr id="13" name="TextBox 12">
            <a:extLst>
              <a:ext uri="{FF2B5EF4-FFF2-40B4-BE49-F238E27FC236}">
                <a16:creationId xmlns:a16="http://schemas.microsoft.com/office/drawing/2014/main" id="{09A350A6-6BC8-4B65-124A-D830F2153972}"/>
              </a:ext>
            </a:extLst>
          </p:cNvPr>
          <p:cNvSpPr txBox="1"/>
          <p:nvPr/>
        </p:nvSpPr>
        <p:spPr>
          <a:xfrm>
            <a:off x="206414" y="1878645"/>
            <a:ext cx="2734916" cy="338554"/>
          </a:xfrm>
          <a:prstGeom prst="rect">
            <a:avLst/>
          </a:prstGeom>
          <a:noFill/>
        </p:spPr>
        <p:txBody>
          <a:bodyPr wrap="none" rtlCol="0">
            <a:spAutoFit/>
          </a:bodyPr>
          <a:lstStyle/>
          <a:p>
            <a:r>
              <a:rPr lang="en-US" sz="1600"/>
              <a:t>1. Original design of car shape.</a:t>
            </a:r>
          </a:p>
        </p:txBody>
      </p:sp>
      <p:sp>
        <p:nvSpPr>
          <p:cNvPr id="14" name="TextBox 13">
            <a:extLst>
              <a:ext uri="{FF2B5EF4-FFF2-40B4-BE49-F238E27FC236}">
                <a16:creationId xmlns:a16="http://schemas.microsoft.com/office/drawing/2014/main" id="{37B3631E-282C-60C2-6CFC-37890BA272A1}"/>
              </a:ext>
            </a:extLst>
          </p:cNvPr>
          <p:cNvSpPr txBox="1"/>
          <p:nvPr/>
        </p:nvSpPr>
        <p:spPr>
          <a:xfrm>
            <a:off x="381674" y="3848415"/>
            <a:ext cx="2919197" cy="338554"/>
          </a:xfrm>
          <a:prstGeom prst="rect">
            <a:avLst/>
          </a:prstGeom>
          <a:noFill/>
        </p:spPr>
        <p:txBody>
          <a:bodyPr wrap="none" rtlCol="0">
            <a:spAutoFit/>
          </a:bodyPr>
          <a:lstStyle/>
          <a:p>
            <a:r>
              <a:rPr lang="en-US" sz="1600"/>
              <a:t>2. Tool path for creation of mold.</a:t>
            </a:r>
          </a:p>
        </p:txBody>
      </p:sp>
      <p:sp>
        <p:nvSpPr>
          <p:cNvPr id="15" name="TextBox 14">
            <a:extLst>
              <a:ext uri="{FF2B5EF4-FFF2-40B4-BE49-F238E27FC236}">
                <a16:creationId xmlns:a16="http://schemas.microsoft.com/office/drawing/2014/main" id="{38DBB095-F75B-F39F-0324-A7881FA7EFEE}"/>
              </a:ext>
            </a:extLst>
          </p:cNvPr>
          <p:cNvSpPr txBox="1"/>
          <p:nvPr/>
        </p:nvSpPr>
        <p:spPr>
          <a:xfrm>
            <a:off x="476924" y="6012495"/>
            <a:ext cx="2117887" cy="338554"/>
          </a:xfrm>
          <a:prstGeom prst="rect">
            <a:avLst/>
          </a:prstGeom>
          <a:noFill/>
        </p:spPr>
        <p:txBody>
          <a:bodyPr wrap="none" rtlCol="0">
            <a:spAutoFit/>
          </a:bodyPr>
          <a:lstStyle/>
          <a:p>
            <a:r>
              <a:rPr lang="en-US" sz="1600"/>
              <a:t>3. Mold in wind tunnel.</a:t>
            </a:r>
          </a:p>
        </p:txBody>
      </p:sp>
      <p:sp>
        <p:nvSpPr>
          <p:cNvPr id="16" name="TextBox 15">
            <a:extLst>
              <a:ext uri="{FF2B5EF4-FFF2-40B4-BE49-F238E27FC236}">
                <a16:creationId xmlns:a16="http://schemas.microsoft.com/office/drawing/2014/main" id="{D5F509F5-519A-A1CE-4889-414DA820415E}"/>
              </a:ext>
            </a:extLst>
          </p:cNvPr>
          <p:cNvSpPr txBox="1"/>
          <p:nvPr/>
        </p:nvSpPr>
        <p:spPr>
          <a:xfrm>
            <a:off x="4197447" y="1878645"/>
            <a:ext cx="3029099" cy="338554"/>
          </a:xfrm>
          <a:prstGeom prst="rect">
            <a:avLst/>
          </a:prstGeom>
          <a:noFill/>
        </p:spPr>
        <p:txBody>
          <a:bodyPr wrap="none" rtlCol="0">
            <a:spAutoFit/>
          </a:bodyPr>
          <a:lstStyle/>
          <a:p>
            <a:r>
              <a:rPr lang="en-US" sz="1600"/>
              <a:t>4. Pressure plot in CFD simulation.</a:t>
            </a:r>
          </a:p>
        </p:txBody>
      </p:sp>
      <p:sp>
        <p:nvSpPr>
          <p:cNvPr id="18" name="TextBox 17">
            <a:extLst>
              <a:ext uri="{FF2B5EF4-FFF2-40B4-BE49-F238E27FC236}">
                <a16:creationId xmlns:a16="http://schemas.microsoft.com/office/drawing/2014/main" id="{627AF181-67AB-8EE4-16B7-727C9C9434A8}"/>
              </a:ext>
            </a:extLst>
          </p:cNvPr>
          <p:cNvSpPr txBox="1"/>
          <p:nvPr/>
        </p:nvSpPr>
        <p:spPr>
          <a:xfrm>
            <a:off x="4190948" y="6197031"/>
            <a:ext cx="3035598" cy="584775"/>
          </a:xfrm>
          <a:prstGeom prst="rect">
            <a:avLst/>
          </a:prstGeom>
          <a:noFill/>
        </p:spPr>
        <p:txBody>
          <a:bodyPr wrap="square" rtlCol="0">
            <a:spAutoFit/>
          </a:bodyPr>
          <a:lstStyle/>
          <a:p>
            <a:r>
              <a:rPr lang="en-US" sz="1600"/>
              <a:t>6. Pressure load and displacement of moldable body</a:t>
            </a:r>
          </a:p>
        </p:txBody>
      </p:sp>
      <p:sp>
        <p:nvSpPr>
          <p:cNvPr id="19" name="TextBox 18">
            <a:extLst>
              <a:ext uri="{FF2B5EF4-FFF2-40B4-BE49-F238E27FC236}">
                <a16:creationId xmlns:a16="http://schemas.microsoft.com/office/drawing/2014/main" id="{53A45364-703D-E343-8D14-998AACB6D7EB}"/>
              </a:ext>
            </a:extLst>
          </p:cNvPr>
          <p:cNvSpPr txBox="1"/>
          <p:nvPr/>
        </p:nvSpPr>
        <p:spPr>
          <a:xfrm>
            <a:off x="7867017" y="2875650"/>
            <a:ext cx="3730958" cy="338554"/>
          </a:xfrm>
          <a:prstGeom prst="rect">
            <a:avLst/>
          </a:prstGeom>
          <a:noFill/>
        </p:spPr>
        <p:txBody>
          <a:bodyPr wrap="none" rtlCol="0">
            <a:spAutoFit/>
          </a:bodyPr>
          <a:lstStyle/>
          <a:p>
            <a:r>
              <a:rPr lang="en-US" sz="1600"/>
              <a:t>7. Gravity car with improved wheel design.</a:t>
            </a:r>
          </a:p>
        </p:txBody>
      </p:sp>
      <p:sp>
        <p:nvSpPr>
          <p:cNvPr id="20" name="TextBox 19">
            <a:extLst>
              <a:ext uri="{FF2B5EF4-FFF2-40B4-BE49-F238E27FC236}">
                <a16:creationId xmlns:a16="http://schemas.microsoft.com/office/drawing/2014/main" id="{DEBC4AE1-13AC-BDA1-957C-9384C392DC80}"/>
              </a:ext>
            </a:extLst>
          </p:cNvPr>
          <p:cNvSpPr txBox="1"/>
          <p:nvPr/>
        </p:nvSpPr>
        <p:spPr>
          <a:xfrm>
            <a:off x="7557840" y="4900010"/>
            <a:ext cx="4583890" cy="1815882"/>
          </a:xfrm>
          <a:prstGeom prst="rect">
            <a:avLst/>
          </a:prstGeom>
          <a:noFill/>
        </p:spPr>
        <p:txBody>
          <a:bodyPr wrap="square" rtlCol="0">
            <a:spAutoFit/>
          </a:bodyPr>
          <a:lstStyle/>
          <a:p>
            <a:r>
              <a:rPr lang="en-US" sz="1600"/>
              <a:t>The measured drag coefficient is ~94.3% different from the simulated drag coefficient. This may be caused by the difference in real shape to the ideal part that is simulated, the conditions of the wind tunnel not being equal to that of the simulation (i.e. the wind speed being different), or some mechanical error in the wind tunnel.</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937555A-5A3A-A6AC-C930-98182ACC428C}"/>
                  </a:ext>
                </a:extLst>
              </p:cNvPr>
              <p:cNvSpPr txBox="1"/>
              <p:nvPr/>
            </p:nvSpPr>
            <p:spPr>
              <a:xfrm>
                <a:off x="7796920" y="3396587"/>
                <a:ext cx="4135940" cy="1361335"/>
              </a:xfrm>
              <a:prstGeom prst="rect">
                <a:avLst/>
              </a:prstGeom>
              <a:noFill/>
            </p:spPr>
            <p:txBody>
              <a:bodyPr wrap="none" rtlCol="0">
                <a:spAutoFit/>
              </a:bodyPr>
              <a:lstStyle/>
              <a:p>
                <a:r>
                  <a:rPr lang="en-US" b="0">
                    <a:latin typeface="+mj-lt"/>
                  </a:rPr>
                  <a:t>Error </a:t>
                </a:r>
                <a14:m>
                  <m:oMath xmlns:m="http://schemas.openxmlformats.org/officeDocument/2006/math">
                    <m:r>
                      <a:rPr lang="en-US" b="0" i="1" smtClean="0">
                        <a:latin typeface="Cambria Math" panose="02040503050406030204" pitchFamily="18" charset="0"/>
                      </a:rPr>
                      <m:t>=</m:t>
                    </m:r>
                    <m:r>
                      <a:rPr lang="en-US" b="0" i="0" smtClean="0">
                        <a:latin typeface="Cambria Math" panose="02040503050406030204" pitchFamily="18" charset="0"/>
                      </a:rPr>
                      <m:t> </m:t>
                    </m:r>
                    <m:f>
                      <m:fPr>
                        <m:ctrlPr>
                          <a:rPr lang="en-US" b="0" i="1" smtClean="0">
                            <a:latin typeface="Cambria Math" panose="02040503050406030204" pitchFamily="18" charset="0"/>
                          </a:rPr>
                        </m:ctrlPr>
                      </m:fPr>
                      <m:num>
                        <m:sSub>
                          <m:sSubPr>
                            <m:ctrlPr>
                              <a:rPr lang="en-US" i="1">
                                <a:latin typeface="Cambria Math" panose="02040503050406030204" pitchFamily="18" charset="0"/>
                              </a:rPr>
                            </m:ctrlPr>
                          </m:sSubPr>
                          <m:e>
                            <m:r>
                              <a:rPr lang="en-US" b="0" i="1" smtClean="0">
                                <a:latin typeface="Cambria Math" panose="02040503050406030204" pitchFamily="18" charset="0"/>
                              </a:rPr>
                              <m:t>|</m:t>
                            </m:r>
                            <m:r>
                              <a:rPr lang="en-US" i="1">
                                <a:latin typeface="Cambria Math" panose="02040503050406030204" pitchFamily="18" charset="0"/>
                              </a:rPr>
                              <m:t>𝐶</m:t>
                            </m:r>
                          </m:e>
                          <m:sub>
                            <m:r>
                              <a:rPr lang="en-US" i="1">
                                <a:latin typeface="Cambria Math" panose="02040503050406030204" pitchFamily="18" charset="0"/>
                              </a:rPr>
                              <m:t>𝑑</m:t>
                            </m:r>
                            <m:r>
                              <a:rPr lang="en-US" i="1">
                                <a:latin typeface="Cambria Math" panose="02040503050406030204" pitchFamily="18" charset="0"/>
                              </a:rPr>
                              <m:t>,   </m:t>
                            </m:r>
                            <m:r>
                              <a:rPr lang="en-US" i="1">
                                <a:latin typeface="Cambria Math" panose="02040503050406030204" pitchFamily="18" charset="0"/>
                              </a:rPr>
                              <m:t>𝑠𝑖𝑚𝑢𝑙𝑎𝑡𝑒𝑑</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𝐶</m:t>
                            </m:r>
                          </m:e>
                          <m:sub>
                            <m:r>
                              <a:rPr lang="en-US" i="1">
                                <a:latin typeface="Cambria Math" panose="02040503050406030204" pitchFamily="18" charset="0"/>
                              </a:rPr>
                              <m:t>𝑑</m:t>
                            </m:r>
                            <m:r>
                              <a:rPr lang="en-US" i="1">
                                <a:latin typeface="Cambria Math" panose="02040503050406030204" pitchFamily="18" charset="0"/>
                              </a:rPr>
                              <m:t>,   </m:t>
                            </m:r>
                            <m:r>
                              <a:rPr lang="en-US" b="0" i="1" smtClean="0">
                                <a:latin typeface="Cambria Math" panose="02040503050406030204" pitchFamily="18" charset="0"/>
                              </a:rPr>
                              <m:t>𝑚𝑒𝑎𝑠𝑢𝑟𝑒𝑑</m:t>
                            </m:r>
                          </m:sub>
                        </m:sSub>
                        <m:r>
                          <a:rPr lang="en-US" b="0" i="1" smtClean="0">
                            <a:latin typeface="Cambria Math" panose="02040503050406030204" pitchFamily="18" charset="0"/>
                          </a:rPr>
                          <m:t>|</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𝐶</m:t>
                            </m:r>
                          </m:e>
                          <m:sub>
                            <m:r>
                              <a:rPr lang="en-US" b="0" i="1" smtClean="0">
                                <a:latin typeface="Cambria Math" panose="02040503050406030204" pitchFamily="18" charset="0"/>
                              </a:rPr>
                              <m:t>𝑑</m:t>
                            </m:r>
                            <m:r>
                              <a:rPr lang="en-US" b="0" i="1" smtClean="0">
                                <a:latin typeface="Cambria Math" panose="02040503050406030204" pitchFamily="18" charset="0"/>
                              </a:rPr>
                              <m:t>,   </m:t>
                            </m:r>
                            <m:r>
                              <a:rPr lang="en-US" b="0" i="1" smtClean="0">
                                <a:latin typeface="Cambria Math" panose="02040503050406030204" pitchFamily="18" charset="0"/>
                              </a:rPr>
                              <m:t>𝑠𝑖𝑚𝑢𝑙𝑎𝑡𝑒𝑑</m:t>
                            </m:r>
                          </m:sub>
                        </m:sSub>
                      </m:den>
                    </m:f>
                    <m:r>
                      <a:rPr lang="en-US" b="0" i="1" smtClean="0">
                        <a:latin typeface="Cambria Math" panose="02040503050406030204" pitchFamily="18" charset="0"/>
                        <a:ea typeface="Cambria Math" panose="02040503050406030204" pitchFamily="18" charset="0"/>
                      </a:rPr>
                      <m:t>×100%</m:t>
                    </m:r>
                  </m:oMath>
                </a14:m>
                <a:r>
                  <a:rPr lang="en-US">
                    <a:latin typeface="+mj-lt"/>
                  </a:rPr>
                  <a:t> </a:t>
                </a:r>
              </a:p>
              <a:p>
                <a:endParaRPr lang="en-US">
                  <a:latin typeface="+mj-lt"/>
                </a:endParaRPr>
              </a:p>
              <a:p>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|1.</m:t>
                          </m:r>
                          <m:r>
                            <a:rPr lang="en-US" b="0" i="1" smtClean="0">
                              <a:latin typeface="Cambria Math" panose="02040503050406030204" pitchFamily="18" charset="0"/>
                            </a:rPr>
                            <m:t>1959−</m:t>
                          </m:r>
                          <m:r>
                            <a:rPr lang="en-US" i="1">
                              <a:latin typeface="Cambria Math" panose="02040503050406030204" pitchFamily="18" charset="0"/>
                            </a:rPr>
                            <m:t>0.6154|</m:t>
                          </m:r>
                        </m:num>
                        <m:den>
                          <m:r>
                            <a:rPr lang="en-US" i="1">
                              <a:latin typeface="Cambria Math" panose="02040503050406030204" pitchFamily="18" charset="0"/>
                            </a:rPr>
                            <m:t>0.6154</m:t>
                          </m:r>
                        </m:den>
                      </m:f>
                      <m:r>
                        <a:rPr lang="en-US" i="1">
                          <a:latin typeface="Cambria Math" panose="02040503050406030204" pitchFamily="18" charset="0"/>
                          <a:ea typeface="Cambria Math" panose="02040503050406030204" pitchFamily="18" charset="0"/>
                        </a:rPr>
                        <m:t>×100%</m:t>
                      </m:r>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94.3%</m:t>
                      </m:r>
                    </m:oMath>
                  </m:oMathPara>
                </a14:m>
                <a:endParaRPr lang="en-US">
                  <a:latin typeface="+mj-lt"/>
                </a:endParaRPr>
              </a:p>
            </p:txBody>
          </p:sp>
        </mc:Choice>
        <mc:Fallback xmlns="">
          <p:sp>
            <p:nvSpPr>
              <p:cNvPr id="21" name="TextBox 20">
                <a:extLst>
                  <a:ext uri="{FF2B5EF4-FFF2-40B4-BE49-F238E27FC236}">
                    <a16:creationId xmlns:a16="http://schemas.microsoft.com/office/drawing/2014/main" id="{D937555A-5A3A-A6AC-C930-98182ACC428C}"/>
                  </a:ext>
                </a:extLst>
              </p:cNvPr>
              <p:cNvSpPr txBox="1">
                <a:spLocks noRot="1" noChangeAspect="1" noMove="1" noResize="1" noEditPoints="1" noAdjustHandles="1" noChangeArrowheads="1" noChangeShapeType="1" noTextEdit="1"/>
              </p:cNvSpPr>
              <p:nvPr/>
            </p:nvSpPr>
            <p:spPr>
              <a:xfrm>
                <a:off x="7796920" y="3396587"/>
                <a:ext cx="4135940" cy="1361335"/>
              </a:xfrm>
              <a:prstGeom prst="rect">
                <a:avLst/>
              </a:prstGeom>
              <a:blipFill>
                <a:blip r:embed="rId8"/>
                <a:stretch>
                  <a:fillRect l="-1180"/>
                </a:stretch>
              </a:blipFill>
            </p:spPr>
            <p:txBody>
              <a:bodyPr/>
              <a:lstStyle/>
              <a:p>
                <a:r>
                  <a:rPr lang="en-US">
                    <a:noFill/>
                  </a:rPr>
                  <a:t> </a:t>
                </a:r>
              </a:p>
            </p:txBody>
          </p:sp>
        </mc:Fallback>
      </mc:AlternateContent>
      <p:pic>
        <p:nvPicPr>
          <p:cNvPr id="22" name="Picture 21">
            <a:extLst>
              <a:ext uri="{FF2B5EF4-FFF2-40B4-BE49-F238E27FC236}">
                <a16:creationId xmlns:a16="http://schemas.microsoft.com/office/drawing/2014/main" id="{A5B94EB5-1542-FC5B-021A-644A2B930CF0}"/>
              </a:ext>
            </a:extLst>
          </p:cNvPr>
          <p:cNvPicPr>
            <a:picLocks noChangeAspect="1"/>
          </p:cNvPicPr>
          <p:nvPr/>
        </p:nvPicPr>
        <p:blipFill>
          <a:blip r:embed="rId9"/>
          <a:stretch>
            <a:fillRect/>
          </a:stretch>
        </p:blipFill>
        <p:spPr>
          <a:xfrm>
            <a:off x="4379018" y="2202497"/>
            <a:ext cx="2548264" cy="1488004"/>
          </a:xfrm>
          <a:prstGeom prst="rect">
            <a:avLst/>
          </a:prstGeom>
        </p:spPr>
      </p:pic>
      <p:sp>
        <p:nvSpPr>
          <p:cNvPr id="17" name="TextBox 16">
            <a:extLst>
              <a:ext uri="{FF2B5EF4-FFF2-40B4-BE49-F238E27FC236}">
                <a16:creationId xmlns:a16="http://schemas.microsoft.com/office/drawing/2014/main" id="{CAD6B54A-2F7A-0A62-07E0-7DF2A86C2924}"/>
              </a:ext>
            </a:extLst>
          </p:cNvPr>
          <p:cNvSpPr txBox="1"/>
          <p:nvPr/>
        </p:nvSpPr>
        <p:spPr>
          <a:xfrm>
            <a:off x="3953536" y="3472076"/>
            <a:ext cx="3747821" cy="338554"/>
          </a:xfrm>
          <a:prstGeom prst="rect">
            <a:avLst/>
          </a:prstGeom>
          <a:noFill/>
        </p:spPr>
        <p:txBody>
          <a:bodyPr wrap="none" rtlCol="0">
            <a:spAutoFit/>
          </a:bodyPr>
          <a:lstStyle/>
          <a:p>
            <a:r>
              <a:rPr lang="en-US" sz="1600"/>
              <a:t>5. Colormap of geometry of scanned mold.</a:t>
            </a:r>
          </a:p>
        </p:txBody>
      </p:sp>
    </p:spTree>
    <p:extLst>
      <p:ext uri="{BB962C8B-B14F-4D97-AF65-F5344CB8AC3E}">
        <p14:creationId xmlns:p14="http://schemas.microsoft.com/office/powerpoint/2010/main" val="1010841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88CDB6-3B2E-8A87-75F6-C07834661F90}"/>
              </a:ext>
            </a:extLst>
          </p:cNvPr>
          <p:cNvSpPr txBox="1"/>
          <p:nvPr/>
        </p:nvSpPr>
        <p:spPr>
          <a:xfrm>
            <a:off x="2088" y="0"/>
            <a:ext cx="4112712" cy="1477328"/>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(Liao), Item 0</a:t>
            </a:r>
          </a:p>
          <a:p>
            <a:endParaRPr lang="en-US" sz="1800" b="0" i="0" u="none" strike="noStrike" baseline="0">
              <a:solidFill>
                <a:srgbClr val="000000"/>
              </a:solidFill>
              <a:latin typeface="Calibri"/>
              <a:ea typeface="Calibri"/>
              <a:cs typeface="Calibri"/>
            </a:endParaRPr>
          </a:p>
          <a:p>
            <a:endParaRPr lang="en-US" sz="1800" b="0" i="0" u="none" strike="noStrike" baseline="0">
              <a:solidFill>
                <a:srgbClr val="000000"/>
              </a:solidFill>
              <a:latin typeface="Calibri" panose="020F0502020204030204" pitchFamily="34" charset="0"/>
            </a:endParaRPr>
          </a:p>
          <a:p>
            <a:endParaRPr lang="en-US" sz="1800" b="0" i="0" strike="noStrike" baseline="0">
              <a:solidFill>
                <a:srgbClr val="000000"/>
              </a:solidFill>
              <a:latin typeface="Calibri"/>
              <a:ea typeface="Calibri"/>
              <a:cs typeface="Calibri"/>
            </a:endParaRPr>
          </a:p>
          <a:p>
            <a:endParaRPr lang="en-US">
              <a:latin typeface="Calibri"/>
              <a:ea typeface="Calibri"/>
              <a:cs typeface="Calibri"/>
            </a:endParaRPr>
          </a:p>
        </p:txBody>
      </p:sp>
      <p:sp>
        <p:nvSpPr>
          <p:cNvPr id="3" name="TextBox 2">
            <a:extLst>
              <a:ext uri="{FF2B5EF4-FFF2-40B4-BE49-F238E27FC236}">
                <a16:creationId xmlns:a16="http://schemas.microsoft.com/office/drawing/2014/main" id="{064F3DE7-ECD1-A654-529E-A7F3471F624F}"/>
              </a:ext>
            </a:extLst>
          </p:cNvPr>
          <p:cNvSpPr txBox="1"/>
          <p:nvPr/>
        </p:nvSpPr>
        <p:spPr>
          <a:xfrm>
            <a:off x="3629320" y="6488668"/>
            <a:ext cx="11698664" cy="369332"/>
          </a:xfrm>
          <a:prstGeom prst="rect">
            <a:avLst/>
          </a:prstGeom>
          <a:noFill/>
        </p:spPr>
        <p:txBody>
          <a:bodyPr wrap="square" rtlCol="0">
            <a:spAutoFit/>
          </a:bodyPr>
          <a:lstStyle/>
          <a:p>
            <a:r>
              <a:rPr lang="en-US"/>
              <a:t>Tyler created the assembly and procured all the “bought” parts</a:t>
            </a:r>
          </a:p>
        </p:txBody>
      </p:sp>
      <p:pic>
        <p:nvPicPr>
          <p:cNvPr id="5" name="Picture 4">
            <a:extLst>
              <a:ext uri="{FF2B5EF4-FFF2-40B4-BE49-F238E27FC236}">
                <a16:creationId xmlns:a16="http://schemas.microsoft.com/office/drawing/2014/main" id="{3665E154-B97A-4B83-908F-A007587A3C26}"/>
              </a:ext>
            </a:extLst>
          </p:cNvPr>
          <p:cNvPicPr>
            <a:picLocks noChangeAspect="1"/>
          </p:cNvPicPr>
          <p:nvPr/>
        </p:nvPicPr>
        <p:blipFill>
          <a:blip r:embed="rId2"/>
          <a:stretch>
            <a:fillRect/>
          </a:stretch>
        </p:blipFill>
        <p:spPr>
          <a:xfrm>
            <a:off x="1500433" y="425174"/>
            <a:ext cx="9191134" cy="6007651"/>
          </a:xfrm>
          <a:prstGeom prst="rect">
            <a:avLst/>
          </a:prstGeom>
        </p:spPr>
      </p:pic>
    </p:spTree>
    <p:extLst>
      <p:ext uri="{BB962C8B-B14F-4D97-AF65-F5344CB8AC3E}">
        <p14:creationId xmlns:p14="http://schemas.microsoft.com/office/powerpoint/2010/main" val="3929944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E7973-548F-3CD5-76B0-2CDEE4D151B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AFBADB5-A205-F8AC-3583-97A76FEE036E}"/>
              </a:ext>
            </a:extLst>
          </p:cNvPr>
          <p:cNvSpPr txBox="1"/>
          <p:nvPr/>
        </p:nvSpPr>
        <p:spPr>
          <a:xfrm>
            <a:off x="2088" y="0"/>
            <a:ext cx="4112712" cy="923330"/>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(Jason Cao), Item 0</a:t>
            </a:r>
            <a:endParaRPr lang="en-US" sz="1800" b="0" i="0" u="none" strike="noStrike" baseline="0">
              <a:solidFill>
                <a:srgbClr val="000000"/>
              </a:solidFill>
              <a:latin typeface="Calibri" panose="020F0502020204030204" pitchFamily="34" charset="0"/>
            </a:endParaRPr>
          </a:p>
          <a:p>
            <a:endParaRPr lang="en-US" sz="1800" b="0" i="0" strike="noStrike" baseline="0">
              <a:solidFill>
                <a:srgbClr val="000000"/>
              </a:solidFill>
              <a:latin typeface="Calibri"/>
              <a:ea typeface="Calibri"/>
              <a:cs typeface="Calibri"/>
            </a:endParaRPr>
          </a:p>
          <a:p>
            <a:endParaRPr lang="en-US">
              <a:latin typeface="Calibri"/>
              <a:ea typeface="Calibri"/>
              <a:cs typeface="Calibri"/>
            </a:endParaRPr>
          </a:p>
        </p:txBody>
      </p:sp>
      <p:sp>
        <p:nvSpPr>
          <p:cNvPr id="7" name="TextBox 6">
            <a:extLst>
              <a:ext uri="{FF2B5EF4-FFF2-40B4-BE49-F238E27FC236}">
                <a16:creationId xmlns:a16="http://schemas.microsoft.com/office/drawing/2014/main" id="{90229A8E-D71E-684B-2477-2B4AEB242898}"/>
              </a:ext>
            </a:extLst>
          </p:cNvPr>
          <p:cNvSpPr txBox="1"/>
          <p:nvPr/>
        </p:nvSpPr>
        <p:spPr>
          <a:xfrm>
            <a:off x="4551678" y="58066"/>
            <a:ext cx="372450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ea typeface="+mn-lt"/>
                <a:cs typeface="+mn-lt"/>
              </a:rPr>
              <a:t>26c016060A</a:t>
            </a:r>
            <a:endParaRPr lang="en-US"/>
          </a:p>
          <a:p>
            <a:r>
              <a:rPr lang="en-US">
                <a:latin typeface="Calibri"/>
                <a:ea typeface="Calibri"/>
                <a:cs typeface="Calibri"/>
              </a:rPr>
              <a:t>#1 – Phone Holder</a:t>
            </a:r>
          </a:p>
        </p:txBody>
      </p:sp>
      <p:sp>
        <p:nvSpPr>
          <p:cNvPr id="10" name="TextBox 9">
            <a:extLst>
              <a:ext uri="{FF2B5EF4-FFF2-40B4-BE49-F238E27FC236}">
                <a16:creationId xmlns:a16="http://schemas.microsoft.com/office/drawing/2014/main" id="{259D5134-4F95-19DE-2466-C65C7CAF7EC4}"/>
              </a:ext>
            </a:extLst>
          </p:cNvPr>
          <p:cNvSpPr txBox="1"/>
          <p:nvPr/>
        </p:nvSpPr>
        <p:spPr>
          <a:xfrm>
            <a:off x="8391219" y="208895"/>
            <a:ext cx="3508076"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highlight>
                  <a:srgbClr val="FFFFFF"/>
                </a:highlight>
                <a:latin typeface="Consolas"/>
                <a:ea typeface="Calibri"/>
                <a:cs typeface="Courier New"/>
              </a:rPr>
              <a:t>Part Info Version: 1.0
File Name:  26c016060A.prt
Description:  Phone Holder
Version:  38
Last Save:02 Mar 26 14:38
Author:ccao10</a:t>
            </a:r>
            <a:endParaRPr lang="en-US" sz="1050">
              <a:ea typeface="Calibri" panose="020F0502020204030204"/>
              <a:cs typeface="Calibri" panose="020F0502020204030204"/>
            </a:endParaRPr>
          </a:p>
          <a:p>
            <a:pPr algn="ctr"/>
            <a:endParaRPr lang="en-US" sz="1600">
              <a:latin typeface="Courier New"/>
              <a:cs typeface="Courier New"/>
            </a:endParaRPr>
          </a:p>
        </p:txBody>
      </p:sp>
      <p:pic>
        <p:nvPicPr>
          <p:cNvPr id="4" name="Picture 3" descr="A screenshot of a computer&#10;&#10;AI-generated content may be incorrect.">
            <a:extLst>
              <a:ext uri="{FF2B5EF4-FFF2-40B4-BE49-F238E27FC236}">
                <a16:creationId xmlns:a16="http://schemas.microsoft.com/office/drawing/2014/main" id="{E7E0F316-AF0C-A6CE-598E-7D76F600B23E}"/>
              </a:ext>
            </a:extLst>
          </p:cNvPr>
          <p:cNvPicPr>
            <a:picLocks noChangeAspect="1"/>
          </p:cNvPicPr>
          <p:nvPr/>
        </p:nvPicPr>
        <p:blipFill>
          <a:blip r:embed="rId2"/>
          <a:stretch>
            <a:fillRect/>
          </a:stretch>
        </p:blipFill>
        <p:spPr>
          <a:xfrm>
            <a:off x="8028497" y="2028555"/>
            <a:ext cx="3409950" cy="2714625"/>
          </a:xfrm>
          <a:prstGeom prst="rect">
            <a:avLst/>
          </a:prstGeom>
        </p:spPr>
      </p:pic>
      <p:pic>
        <p:nvPicPr>
          <p:cNvPr id="6" name="Picture 5" descr="A blueprint of a technical drawing&#10;&#10;AI-generated content may be incorrect.">
            <a:extLst>
              <a:ext uri="{FF2B5EF4-FFF2-40B4-BE49-F238E27FC236}">
                <a16:creationId xmlns:a16="http://schemas.microsoft.com/office/drawing/2014/main" id="{46C5BDCF-855E-6A9D-C33B-6791D085D1BA}"/>
              </a:ext>
            </a:extLst>
          </p:cNvPr>
          <p:cNvPicPr>
            <a:picLocks noChangeAspect="1"/>
          </p:cNvPicPr>
          <p:nvPr/>
        </p:nvPicPr>
        <p:blipFill>
          <a:blip r:embed="rId3"/>
          <a:stretch>
            <a:fillRect/>
          </a:stretch>
        </p:blipFill>
        <p:spPr>
          <a:xfrm>
            <a:off x="300494" y="704490"/>
            <a:ext cx="7177162" cy="5549661"/>
          </a:xfrm>
          <a:prstGeom prst="rect">
            <a:avLst/>
          </a:prstGeom>
        </p:spPr>
      </p:pic>
    </p:spTree>
    <p:extLst>
      <p:ext uri="{BB962C8B-B14F-4D97-AF65-F5344CB8AC3E}">
        <p14:creationId xmlns:p14="http://schemas.microsoft.com/office/powerpoint/2010/main" val="679941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55A0A-6528-D1D4-1CEF-E027F8A0999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D90D330-2173-6466-7F21-3F7BDDF5206D}"/>
              </a:ext>
            </a:extLst>
          </p:cNvPr>
          <p:cNvSpPr txBox="1"/>
          <p:nvPr/>
        </p:nvSpPr>
        <p:spPr>
          <a:xfrm>
            <a:off x="2088" y="0"/>
            <a:ext cx="4112712" cy="923330"/>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(Jason Cao), Item 0</a:t>
            </a:r>
            <a:endParaRPr lang="en-US" sz="1800" b="0" i="0" u="none" strike="noStrike" baseline="0">
              <a:solidFill>
                <a:srgbClr val="000000"/>
              </a:solidFill>
              <a:latin typeface="Calibri" panose="020F0502020204030204" pitchFamily="34" charset="0"/>
            </a:endParaRPr>
          </a:p>
          <a:p>
            <a:endParaRPr lang="en-US" sz="1800" b="0" i="0" strike="noStrike" baseline="0">
              <a:solidFill>
                <a:srgbClr val="000000"/>
              </a:solidFill>
              <a:latin typeface="Calibri"/>
              <a:ea typeface="Calibri"/>
              <a:cs typeface="Calibri"/>
            </a:endParaRPr>
          </a:p>
          <a:p>
            <a:endParaRPr lang="en-US">
              <a:latin typeface="Calibri"/>
              <a:ea typeface="Calibri"/>
              <a:cs typeface="Calibri"/>
            </a:endParaRPr>
          </a:p>
        </p:txBody>
      </p:sp>
      <p:sp>
        <p:nvSpPr>
          <p:cNvPr id="7" name="TextBox 6">
            <a:extLst>
              <a:ext uri="{FF2B5EF4-FFF2-40B4-BE49-F238E27FC236}">
                <a16:creationId xmlns:a16="http://schemas.microsoft.com/office/drawing/2014/main" id="{C1C673CD-3615-119D-8CDA-BF1B34132459}"/>
              </a:ext>
            </a:extLst>
          </p:cNvPr>
          <p:cNvSpPr txBox="1"/>
          <p:nvPr/>
        </p:nvSpPr>
        <p:spPr>
          <a:xfrm>
            <a:off x="4537301" y="29311"/>
            <a:ext cx="372450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ea typeface="+mn-lt"/>
                <a:cs typeface="+mn-lt"/>
              </a:rPr>
              <a:t>26c016061A</a:t>
            </a:r>
            <a:endParaRPr lang="en-US"/>
          </a:p>
          <a:p>
            <a:r>
              <a:rPr lang="en-US">
                <a:latin typeface="Calibri"/>
                <a:ea typeface="Calibri"/>
                <a:cs typeface="Calibri"/>
              </a:rPr>
              <a:t>#2 – Wheel</a:t>
            </a:r>
          </a:p>
        </p:txBody>
      </p:sp>
      <p:sp>
        <p:nvSpPr>
          <p:cNvPr id="10" name="TextBox 9">
            <a:extLst>
              <a:ext uri="{FF2B5EF4-FFF2-40B4-BE49-F238E27FC236}">
                <a16:creationId xmlns:a16="http://schemas.microsoft.com/office/drawing/2014/main" id="{A60BB8EB-4C30-490F-8389-5D100D98F199}"/>
              </a:ext>
            </a:extLst>
          </p:cNvPr>
          <p:cNvSpPr txBox="1"/>
          <p:nvPr/>
        </p:nvSpPr>
        <p:spPr>
          <a:xfrm>
            <a:off x="8434351" y="712103"/>
            <a:ext cx="3508076" cy="12618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highlight>
                  <a:srgbClr val="FFFFFF"/>
                </a:highlight>
                <a:latin typeface="Consolas"/>
                <a:ea typeface="Calibri"/>
                <a:cs typeface="Courier New"/>
              </a:rPr>
              <a:t>Part Info Version: 1.0
File Name:  26c016061A.prt
Description:  Wheel
Version:  38
Last Save:02 Mar 26 15:59
Author:ccao10</a:t>
            </a:r>
            <a:endParaRPr lang="en-US"/>
          </a:p>
          <a:p>
            <a:pPr algn="ctr"/>
            <a:endParaRPr lang="en-US" sz="1600">
              <a:latin typeface="Courier New"/>
              <a:cs typeface="Courier New"/>
            </a:endParaRPr>
          </a:p>
        </p:txBody>
      </p:sp>
      <p:pic>
        <p:nvPicPr>
          <p:cNvPr id="2" name="Picture 1" descr="A screenshot of a computer&#10;&#10;AI-generated content may be incorrect.">
            <a:extLst>
              <a:ext uri="{FF2B5EF4-FFF2-40B4-BE49-F238E27FC236}">
                <a16:creationId xmlns:a16="http://schemas.microsoft.com/office/drawing/2014/main" id="{C5D35FB6-7725-0DD6-B21D-38255C11F59A}"/>
              </a:ext>
            </a:extLst>
          </p:cNvPr>
          <p:cNvPicPr>
            <a:picLocks noChangeAspect="1"/>
          </p:cNvPicPr>
          <p:nvPr/>
        </p:nvPicPr>
        <p:blipFill>
          <a:blip r:embed="rId2"/>
          <a:stretch>
            <a:fillRect/>
          </a:stretch>
        </p:blipFill>
        <p:spPr>
          <a:xfrm>
            <a:off x="8483810" y="2325358"/>
            <a:ext cx="3419475" cy="2609850"/>
          </a:xfrm>
          <a:prstGeom prst="rect">
            <a:avLst/>
          </a:prstGeom>
        </p:spPr>
      </p:pic>
      <p:pic>
        <p:nvPicPr>
          <p:cNvPr id="5" name="Picture 4" descr="A blueprint of a circular object with a circle and a circle with a circle with a circle with a circle with a circle with a circle with a circle with a circle with a circle with a&#10;&#10;AI-generated content may be incorrect.">
            <a:extLst>
              <a:ext uri="{FF2B5EF4-FFF2-40B4-BE49-F238E27FC236}">
                <a16:creationId xmlns:a16="http://schemas.microsoft.com/office/drawing/2014/main" id="{C4D5A087-A2C5-A4E0-E05F-5DF49C6FF89A}"/>
              </a:ext>
            </a:extLst>
          </p:cNvPr>
          <p:cNvPicPr>
            <a:picLocks noChangeAspect="1"/>
          </p:cNvPicPr>
          <p:nvPr/>
        </p:nvPicPr>
        <p:blipFill>
          <a:blip r:embed="rId3"/>
          <a:stretch>
            <a:fillRect/>
          </a:stretch>
        </p:blipFill>
        <p:spPr>
          <a:xfrm>
            <a:off x="273120" y="718868"/>
            <a:ext cx="6944364" cy="5420265"/>
          </a:xfrm>
          <a:prstGeom prst="rect">
            <a:avLst/>
          </a:prstGeom>
        </p:spPr>
      </p:pic>
    </p:spTree>
    <p:extLst>
      <p:ext uri="{BB962C8B-B14F-4D97-AF65-F5344CB8AC3E}">
        <p14:creationId xmlns:p14="http://schemas.microsoft.com/office/powerpoint/2010/main" val="4203940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7FC56-B79D-84C6-A9F9-F086E82ECEF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50919D-0935-1B0E-F304-260E4836D0E6}"/>
              </a:ext>
            </a:extLst>
          </p:cNvPr>
          <p:cNvSpPr txBox="1"/>
          <p:nvPr/>
        </p:nvSpPr>
        <p:spPr>
          <a:xfrm>
            <a:off x="2088" y="0"/>
            <a:ext cx="4112712" cy="923330"/>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(Jason Cao), Item 0</a:t>
            </a:r>
            <a:endParaRPr lang="en-US" sz="1800" b="0" i="0" u="none" strike="noStrike" baseline="0">
              <a:solidFill>
                <a:srgbClr val="000000"/>
              </a:solidFill>
              <a:latin typeface="Calibri" panose="020F0502020204030204" pitchFamily="34" charset="0"/>
            </a:endParaRPr>
          </a:p>
          <a:p>
            <a:endParaRPr lang="en-US" sz="1800" b="0" i="0" strike="noStrike" baseline="0">
              <a:solidFill>
                <a:srgbClr val="000000"/>
              </a:solidFill>
              <a:latin typeface="Calibri"/>
              <a:ea typeface="Calibri"/>
              <a:cs typeface="Calibri"/>
            </a:endParaRPr>
          </a:p>
          <a:p>
            <a:endParaRPr lang="en-US">
              <a:latin typeface="Calibri"/>
              <a:ea typeface="Calibri"/>
              <a:cs typeface="Calibri"/>
            </a:endParaRPr>
          </a:p>
        </p:txBody>
      </p:sp>
      <p:sp>
        <p:nvSpPr>
          <p:cNvPr id="7" name="TextBox 6">
            <a:extLst>
              <a:ext uri="{FF2B5EF4-FFF2-40B4-BE49-F238E27FC236}">
                <a16:creationId xmlns:a16="http://schemas.microsoft.com/office/drawing/2014/main" id="{9474FE5E-EAE8-46FC-969E-94175BC58A03}"/>
              </a:ext>
            </a:extLst>
          </p:cNvPr>
          <p:cNvSpPr txBox="1"/>
          <p:nvPr/>
        </p:nvSpPr>
        <p:spPr>
          <a:xfrm>
            <a:off x="4537301" y="29311"/>
            <a:ext cx="372450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ea typeface="+mn-lt"/>
                <a:cs typeface="+mn-lt"/>
              </a:rPr>
              <a:t>26c016061A</a:t>
            </a:r>
            <a:endParaRPr lang="en-US"/>
          </a:p>
          <a:p>
            <a:r>
              <a:rPr lang="en-US">
                <a:latin typeface="Calibri"/>
                <a:ea typeface="Calibri"/>
                <a:cs typeface="Calibri"/>
              </a:rPr>
              <a:t>#3 – Battery Chamber</a:t>
            </a:r>
          </a:p>
        </p:txBody>
      </p:sp>
      <p:sp>
        <p:nvSpPr>
          <p:cNvPr id="10" name="TextBox 9">
            <a:extLst>
              <a:ext uri="{FF2B5EF4-FFF2-40B4-BE49-F238E27FC236}">
                <a16:creationId xmlns:a16="http://schemas.microsoft.com/office/drawing/2014/main" id="{9B6A9D02-0801-68DB-6087-0A23B5FD0343}"/>
              </a:ext>
            </a:extLst>
          </p:cNvPr>
          <p:cNvSpPr txBox="1"/>
          <p:nvPr/>
        </p:nvSpPr>
        <p:spPr>
          <a:xfrm>
            <a:off x="8434351" y="712103"/>
            <a:ext cx="3508076" cy="12618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highlight>
                  <a:srgbClr val="FFFFFF"/>
                </a:highlight>
                <a:latin typeface="Consolas"/>
                <a:ea typeface="Calibri"/>
                <a:cs typeface="Courier New"/>
              </a:rPr>
              <a:t>Part Info Version: 1.0
File Name:  26c016062A.prt
Description:  Battery Chamber
Version:  38
Last Save:02 Mar 26 16:15
Author:ccao10</a:t>
            </a:r>
            <a:endParaRPr lang="en-US"/>
          </a:p>
          <a:p>
            <a:pPr algn="ctr"/>
            <a:endParaRPr lang="en-US" sz="1600">
              <a:latin typeface="Courier New"/>
              <a:cs typeface="Courier New"/>
            </a:endParaRPr>
          </a:p>
        </p:txBody>
      </p:sp>
      <p:pic>
        <p:nvPicPr>
          <p:cNvPr id="4" name="Picture 3" descr="A blueprint of a rectangular object&#10;&#10;AI-generated content may be incorrect.">
            <a:extLst>
              <a:ext uri="{FF2B5EF4-FFF2-40B4-BE49-F238E27FC236}">
                <a16:creationId xmlns:a16="http://schemas.microsoft.com/office/drawing/2014/main" id="{2AE88C83-7528-AD9C-16BC-0EDDE619AA48}"/>
              </a:ext>
            </a:extLst>
          </p:cNvPr>
          <p:cNvPicPr>
            <a:picLocks noChangeAspect="1"/>
          </p:cNvPicPr>
          <p:nvPr/>
        </p:nvPicPr>
        <p:blipFill>
          <a:blip r:embed="rId2"/>
          <a:stretch>
            <a:fillRect/>
          </a:stretch>
        </p:blipFill>
        <p:spPr>
          <a:xfrm>
            <a:off x="116234" y="718867"/>
            <a:ext cx="6984965" cy="5420265"/>
          </a:xfrm>
          <a:prstGeom prst="rect">
            <a:avLst/>
          </a:prstGeom>
        </p:spPr>
      </p:pic>
      <p:pic>
        <p:nvPicPr>
          <p:cNvPr id="6" name="Picture 5" descr="A screenshot of a computer program&#10;&#10;AI-generated content may be incorrect.">
            <a:extLst>
              <a:ext uri="{FF2B5EF4-FFF2-40B4-BE49-F238E27FC236}">
                <a16:creationId xmlns:a16="http://schemas.microsoft.com/office/drawing/2014/main" id="{B8AB932F-2165-A18D-8ECF-429C29B4BF89}"/>
              </a:ext>
            </a:extLst>
          </p:cNvPr>
          <p:cNvPicPr>
            <a:picLocks noChangeAspect="1"/>
          </p:cNvPicPr>
          <p:nvPr/>
        </p:nvPicPr>
        <p:blipFill>
          <a:blip r:embed="rId3"/>
          <a:stretch>
            <a:fillRect/>
          </a:stretch>
        </p:blipFill>
        <p:spPr>
          <a:xfrm>
            <a:off x="8258535" y="2153009"/>
            <a:ext cx="3409950" cy="2667000"/>
          </a:xfrm>
          <a:prstGeom prst="rect">
            <a:avLst/>
          </a:prstGeom>
        </p:spPr>
      </p:pic>
    </p:spTree>
    <p:extLst>
      <p:ext uri="{BB962C8B-B14F-4D97-AF65-F5344CB8AC3E}">
        <p14:creationId xmlns:p14="http://schemas.microsoft.com/office/powerpoint/2010/main" val="3810720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B530C-F27F-0B7C-FC78-87E494AB395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BD50F37-C653-45A6-6DA7-FAE30B059789}"/>
              </a:ext>
            </a:extLst>
          </p:cNvPr>
          <p:cNvSpPr txBox="1"/>
          <p:nvPr/>
        </p:nvSpPr>
        <p:spPr>
          <a:xfrm>
            <a:off x="2088" y="0"/>
            <a:ext cx="4112712" cy="923330"/>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(Jason Cao), Item 0</a:t>
            </a:r>
            <a:endParaRPr lang="en-US" sz="1800" b="0" i="0" u="none" strike="noStrike" baseline="0">
              <a:solidFill>
                <a:srgbClr val="000000"/>
              </a:solidFill>
              <a:latin typeface="Calibri" panose="020F0502020204030204" pitchFamily="34" charset="0"/>
            </a:endParaRPr>
          </a:p>
          <a:p>
            <a:endParaRPr lang="en-US" sz="1800" b="0" i="0" strike="noStrike" baseline="0">
              <a:solidFill>
                <a:srgbClr val="000000"/>
              </a:solidFill>
              <a:latin typeface="Calibri"/>
              <a:ea typeface="Calibri"/>
              <a:cs typeface="Calibri"/>
            </a:endParaRPr>
          </a:p>
          <a:p>
            <a:endParaRPr lang="en-US">
              <a:latin typeface="Calibri"/>
              <a:ea typeface="Calibri"/>
              <a:cs typeface="Calibri"/>
            </a:endParaRPr>
          </a:p>
        </p:txBody>
      </p:sp>
      <p:sp>
        <p:nvSpPr>
          <p:cNvPr id="7" name="TextBox 6">
            <a:extLst>
              <a:ext uri="{FF2B5EF4-FFF2-40B4-BE49-F238E27FC236}">
                <a16:creationId xmlns:a16="http://schemas.microsoft.com/office/drawing/2014/main" id="{A2AFEA8B-5391-1C4F-6FC0-96C5740E904E}"/>
              </a:ext>
            </a:extLst>
          </p:cNvPr>
          <p:cNvSpPr txBox="1"/>
          <p:nvPr/>
        </p:nvSpPr>
        <p:spPr>
          <a:xfrm>
            <a:off x="4537301" y="29311"/>
            <a:ext cx="372450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ea typeface="+mn-lt"/>
                <a:cs typeface="+mn-lt"/>
              </a:rPr>
              <a:t>26c016063A</a:t>
            </a:r>
            <a:endParaRPr lang="en-US"/>
          </a:p>
          <a:p>
            <a:r>
              <a:rPr lang="en-US">
                <a:latin typeface="Calibri"/>
                <a:ea typeface="Calibri"/>
                <a:cs typeface="Calibri"/>
              </a:rPr>
              <a:t>#4 – Coupling</a:t>
            </a:r>
          </a:p>
        </p:txBody>
      </p:sp>
      <p:sp>
        <p:nvSpPr>
          <p:cNvPr id="10" name="TextBox 9">
            <a:extLst>
              <a:ext uri="{FF2B5EF4-FFF2-40B4-BE49-F238E27FC236}">
                <a16:creationId xmlns:a16="http://schemas.microsoft.com/office/drawing/2014/main" id="{F3F4B2B3-ABE9-EE93-BD44-43C01E336FCD}"/>
              </a:ext>
            </a:extLst>
          </p:cNvPr>
          <p:cNvSpPr txBox="1"/>
          <p:nvPr/>
        </p:nvSpPr>
        <p:spPr>
          <a:xfrm>
            <a:off x="8434351" y="712103"/>
            <a:ext cx="3508076" cy="12618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highlight>
                  <a:srgbClr val="FFFFFF"/>
                </a:highlight>
                <a:latin typeface="Consolas"/>
                <a:ea typeface="Calibri"/>
                <a:cs typeface="Courier New"/>
              </a:rPr>
              <a:t>Part Info Version: 1.0
File Name:  26c016063A.prt
Description:  Coupling
Version:  36
Last Save:02 Mar 26 16:15
Author:ccao10</a:t>
            </a:r>
            <a:endParaRPr lang="en-US"/>
          </a:p>
          <a:p>
            <a:pPr algn="ctr"/>
            <a:endParaRPr lang="en-US" sz="1600">
              <a:latin typeface="Courier New"/>
              <a:cs typeface="Courier New"/>
            </a:endParaRPr>
          </a:p>
        </p:txBody>
      </p:sp>
      <p:pic>
        <p:nvPicPr>
          <p:cNvPr id="2" name="Picture 1" descr="A blueprint of a mechanical design&#10;&#10;AI-generated content may be incorrect.">
            <a:extLst>
              <a:ext uri="{FF2B5EF4-FFF2-40B4-BE49-F238E27FC236}">
                <a16:creationId xmlns:a16="http://schemas.microsoft.com/office/drawing/2014/main" id="{6B96786F-DB69-CA1B-118A-52140A1398AC}"/>
              </a:ext>
            </a:extLst>
          </p:cNvPr>
          <p:cNvPicPr>
            <a:picLocks noChangeAspect="1"/>
          </p:cNvPicPr>
          <p:nvPr/>
        </p:nvPicPr>
        <p:blipFill>
          <a:blip r:embed="rId2"/>
          <a:stretch>
            <a:fillRect/>
          </a:stretch>
        </p:blipFill>
        <p:spPr>
          <a:xfrm>
            <a:off x="312300" y="920151"/>
            <a:ext cx="6995399" cy="5405887"/>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CE373E17-3786-534A-E392-BC56BA7236A4}"/>
              </a:ext>
            </a:extLst>
          </p:cNvPr>
          <p:cNvPicPr>
            <a:picLocks noChangeAspect="1"/>
          </p:cNvPicPr>
          <p:nvPr/>
        </p:nvPicPr>
        <p:blipFill>
          <a:blip r:embed="rId3"/>
          <a:stretch>
            <a:fillRect/>
          </a:stretch>
        </p:blipFill>
        <p:spPr>
          <a:xfrm>
            <a:off x="8263387" y="2541018"/>
            <a:ext cx="3429000" cy="2609850"/>
          </a:xfrm>
          <a:prstGeom prst="rect">
            <a:avLst/>
          </a:prstGeom>
        </p:spPr>
      </p:pic>
    </p:spTree>
    <p:extLst>
      <p:ext uri="{BB962C8B-B14F-4D97-AF65-F5344CB8AC3E}">
        <p14:creationId xmlns:p14="http://schemas.microsoft.com/office/powerpoint/2010/main" val="2974413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1DA65-751C-6841-85C9-57D78F3BEDB7}"/>
            </a:ext>
          </a:extLst>
        </p:cNvPr>
        <p:cNvGrpSpPr/>
        <p:nvPr/>
      </p:nvGrpSpPr>
      <p:grpSpPr>
        <a:xfrm>
          <a:off x="0" y="0"/>
          <a:ext cx="0" cy="0"/>
          <a:chOff x="0" y="0"/>
          <a:chExt cx="0" cy="0"/>
        </a:xfrm>
      </p:grpSpPr>
      <p:pic>
        <p:nvPicPr>
          <p:cNvPr id="4" name="Picture 3" descr="A blueprint of a rectangular object with numbers and lines&#10;&#10;AI-generated content may be incorrect.">
            <a:extLst>
              <a:ext uri="{FF2B5EF4-FFF2-40B4-BE49-F238E27FC236}">
                <a16:creationId xmlns:a16="http://schemas.microsoft.com/office/drawing/2014/main" id="{4620C299-C83B-5F7C-2727-09BB3D6D1951}"/>
              </a:ext>
            </a:extLst>
          </p:cNvPr>
          <p:cNvPicPr>
            <a:picLocks noChangeAspect="1"/>
          </p:cNvPicPr>
          <p:nvPr/>
        </p:nvPicPr>
        <p:blipFill>
          <a:blip r:embed="rId2"/>
          <a:stretch>
            <a:fillRect/>
          </a:stretch>
        </p:blipFill>
        <p:spPr>
          <a:xfrm>
            <a:off x="540682" y="790435"/>
            <a:ext cx="8172381" cy="5277130"/>
          </a:xfrm>
          <a:prstGeom prst="rect">
            <a:avLst/>
          </a:prstGeom>
        </p:spPr>
      </p:pic>
      <p:sp>
        <p:nvSpPr>
          <p:cNvPr id="3" name="TextBox 2">
            <a:extLst>
              <a:ext uri="{FF2B5EF4-FFF2-40B4-BE49-F238E27FC236}">
                <a16:creationId xmlns:a16="http://schemas.microsoft.com/office/drawing/2014/main" id="{DEB0BB09-5DC0-5A9F-0719-40EF9882C3F2}"/>
              </a:ext>
            </a:extLst>
          </p:cNvPr>
          <p:cNvSpPr txBox="1"/>
          <p:nvPr/>
        </p:nvSpPr>
        <p:spPr>
          <a:xfrm>
            <a:off x="2088" y="0"/>
            <a:ext cx="4112712" cy="923330"/>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(Lowe), Item 0</a:t>
            </a:r>
            <a:endParaRPr lang="en-US" sz="1800" b="0" i="0" u="none" strike="noStrike" baseline="0">
              <a:solidFill>
                <a:srgbClr val="000000"/>
              </a:solidFill>
              <a:latin typeface="Calibri" panose="020F0502020204030204" pitchFamily="34" charset="0"/>
            </a:endParaRPr>
          </a:p>
          <a:p>
            <a:endParaRPr lang="en-US" sz="1800" b="0" i="0" strike="noStrike" baseline="0">
              <a:solidFill>
                <a:srgbClr val="000000"/>
              </a:solidFill>
              <a:latin typeface="Calibri"/>
              <a:ea typeface="Calibri"/>
              <a:cs typeface="Calibri"/>
            </a:endParaRPr>
          </a:p>
          <a:p>
            <a:endParaRPr lang="en-US">
              <a:latin typeface="Calibri"/>
              <a:ea typeface="Calibri"/>
              <a:cs typeface="Calibri"/>
            </a:endParaRPr>
          </a:p>
        </p:txBody>
      </p:sp>
      <p:sp>
        <p:nvSpPr>
          <p:cNvPr id="7" name="TextBox 6">
            <a:extLst>
              <a:ext uri="{FF2B5EF4-FFF2-40B4-BE49-F238E27FC236}">
                <a16:creationId xmlns:a16="http://schemas.microsoft.com/office/drawing/2014/main" id="{AEAF289E-1A85-24E8-2AD3-2E4EFF6755F5}"/>
              </a:ext>
            </a:extLst>
          </p:cNvPr>
          <p:cNvSpPr txBox="1"/>
          <p:nvPr/>
        </p:nvSpPr>
        <p:spPr>
          <a:xfrm>
            <a:off x="4551678" y="58066"/>
            <a:ext cx="372450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Courier New" panose="02070309020205020404" pitchFamily="49" charset="0"/>
                <a:ea typeface="Calibri"/>
                <a:cs typeface="Courier New" panose="02070309020205020404" pitchFamily="49" charset="0"/>
              </a:rPr>
              <a:t>26c043353A</a:t>
            </a:r>
          </a:p>
          <a:p>
            <a:r>
              <a:rPr lang="en-US">
                <a:latin typeface="Courier New" panose="02070309020205020404" pitchFamily="49" charset="0"/>
                <a:ea typeface="Calibri"/>
                <a:cs typeface="Courier New" panose="02070309020205020404" pitchFamily="49" charset="0"/>
              </a:rPr>
              <a:t>#5 – Build Plate</a:t>
            </a:r>
          </a:p>
        </p:txBody>
      </p:sp>
      <p:sp>
        <p:nvSpPr>
          <p:cNvPr id="10" name="TextBox 9">
            <a:extLst>
              <a:ext uri="{FF2B5EF4-FFF2-40B4-BE49-F238E27FC236}">
                <a16:creationId xmlns:a16="http://schemas.microsoft.com/office/drawing/2014/main" id="{21C6D5EA-6908-ABE7-D54B-A081242A6C02}"/>
              </a:ext>
            </a:extLst>
          </p:cNvPr>
          <p:cNvSpPr txBox="1"/>
          <p:nvPr/>
        </p:nvSpPr>
        <p:spPr>
          <a:xfrm>
            <a:off x="8880049" y="208895"/>
            <a:ext cx="6096000"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Courier New"/>
                <a:cs typeface="Courier New"/>
              </a:rPr>
              <a:t>Part Info Version: 1.0 </a:t>
            </a:r>
            <a:endParaRPr lang="en-US" sz="1600">
              <a:ea typeface="Calibri"/>
              <a:cs typeface="Calibri"/>
            </a:endParaRPr>
          </a:p>
          <a:p>
            <a:r>
              <a:rPr lang="en-US" sz="1600">
                <a:latin typeface="Courier New"/>
                <a:cs typeface="Courier New"/>
              </a:rPr>
              <a:t>File Name: 26c043353A.prt </a:t>
            </a:r>
            <a:endParaRPr lang="en-US" sz="1600">
              <a:latin typeface="Calibri" panose="020F0502020204030204"/>
              <a:ea typeface="Calibri" panose="020F0502020204030204"/>
              <a:cs typeface="Calibri" panose="020F0502020204030204"/>
            </a:endParaRPr>
          </a:p>
          <a:p>
            <a:r>
              <a:rPr lang="en-US" sz="1600">
                <a:latin typeface="Courier New"/>
                <a:cs typeface="Courier New"/>
              </a:rPr>
              <a:t>Description: BUILD PLATE </a:t>
            </a:r>
            <a:endParaRPr lang="en-US" sz="1600">
              <a:latin typeface="Calibri" panose="020F0502020204030204"/>
              <a:ea typeface="Calibri"/>
              <a:cs typeface="Calibri"/>
            </a:endParaRPr>
          </a:p>
          <a:p>
            <a:r>
              <a:rPr lang="en-US" sz="1600">
                <a:latin typeface="Courier New"/>
                <a:cs typeface="Courier New"/>
              </a:rPr>
              <a:t>Version: 39 </a:t>
            </a:r>
            <a:endParaRPr lang="en-US" sz="1600">
              <a:latin typeface="Calibri" panose="020F0502020204030204"/>
              <a:ea typeface="Calibri"/>
              <a:cs typeface="Calibri"/>
            </a:endParaRPr>
          </a:p>
          <a:p>
            <a:r>
              <a:rPr lang="en-US" sz="1600">
                <a:latin typeface="Courier New"/>
                <a:cs typeface="Courier New"/>
              </a:rPr>
              <a:t>Last Save:19 Feb 26 19:07 </a:t>
            </a:r>
            <a:endParaRPr lang="en-US" sz="1600">
              <a:latin typeface="Calibri" panose="020F0502020204030204"/>
              <a:ea typeface="Calibri"/>
              <a:cs typeface="Calibri"/>
            </a:endParaRPr>
          </a:p>
          <a:p>
            <a:r>
              <a:rPr lang="en-US" sz="1600">
                <a:latin typeface="Courier New"/>
                <a:cs typeface="Courier New"/>
              </a:rPr>
              <a:t>Author:clowe4</a:t>
            </a:r>
            <a:endParaRPr lang="en-US" sz="1600">
              <a:ea typeface="Calibri"/>
              <a:cs typeface="Calibri"/>
            </a:endParaRPr>
          </a:p>
          <a:p>
            <a:pPr algn="ctr"/>
            <a:endParaRPr lang="en-US" sz="1600">
              <a:latin typeface="Courier New"/>
              <a:cs typeface="Courier New"/>
            </a:endParaRPr>
          </a:p>
        </p:txBody>
      </p:sp>
      <p:pic>
        <p:nvPicPr>
          <p:cNvPr id="5" name="Picture 4" descr="A screenshot of a computer&#10;&#10;AI-generated content may be incorrect.">
            <a:extLst>
              <a:ext uri="{FF2B5EF4-FFF2-40B4-BE49-F238E27FC236}">
                <a16:creationId xmlns:a16="http://schemas.microsoft.com/office/drawing/2014/main" id="{F1E4CE72-0922-5992-410E-420531FE2F6B}"/>
              </a:ext>
            </a:extLst>
          </p:cNvPr>
          <p:cNvPicPr>
            <a:picLocks noChangeAspect="1"/>
          </p:cNvPicPr>
          <p:nvPr/>
        </p:nvPicPr>
        <p:blipFill>
          <a:blip r:embed="rId3"/>
          <a:stretch>
            <a:fillRect/>
          </a:stretch>
        </p:blipFill>
        <p:spPr>
          <a:xfrm>
            <a:off x="9214021" y="2024777"/>
            <a:ext cx="2476500" cy="1847850"/>
          </a:xfrm>
          <a:prstGeom prst="rect">
            <a:avLst/>
          </a:prstGeom>
        </p:spPr>
      </p:pic>
    </p:spTree>
    <p:extLst>
      <p:ext uri="{BB962C8B-B14F-4D97-AF65-F5344CB8AC3E}">
        <p14:creationId xmlns:p14="http://schemas.microsoft.com/office/powerpoint/2010/main" val="1971825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EDD09C-1658-C31D-6E8A-9B55B49AD88E}"/>
              </a:ext>
            </a:extLst>
          </p:cNvPr>
          <p:cNvPicPr>
            <a:picLocks noChangeAspect="1"/>
          </p:cNvPicPr>
          <p:nvPr/>
        </p:nvPicPr>
        <p:blipFill>
          <a:blip r:embed="rId2"/>
          <a:stretch>
            <a:fillRect/>
          </a:stretch>
        </p:blipFill>
        <p:spPr>
          <a:xfrm>
            <a:off x="0" y="1103424"/>
            <a:ext cx="8530632" cy="5146547"/>
          </a:xfrm>
          <a:prstGeom prst="rect">
            <a:avLst/>
          </a:prstGeom>
        </p:spPr>
      </p:pic>
      <p:sp>
        <p:nvSpPr>
          <p:cNvPr id="3" name="TextBox 2">
            <a:extLst>
              <a:ext uri="{FF2B5EF4-FFF2-40B4-BE49-F238E27FC236}">
                <a16:creationId xmlns:a16="http://schemas.microsoft.com/office/drawing/2014/main" id="{EE5C222B-C402-2F28-C502-69EC5CD58E0C}"/>
              </a:ext>
            </a:extLst>
          </p:cNvPr>
          <p:cNvSpPr txBox="1"/>
          <p:nvPr/>
        </p:nvSpPr>
        <p:spPr>
          <a:xfrm>
            <a:off x="4725772" y="107039"/>
            <a:ext cx="2010487" cy="523220"/>
          </a:xfrm>
          <a:prstGeom prst="rect">
            <a:avLst/>
          </a:prstGeom>
          <a:noFill/>
        </p:spPr>
        <p:txBody>
          <a:bodyPr wrap="none" rtlCol="0">
            <a:spAutoFit/>
          </a:bodyPr>
          <a:lstStyle/>
          <a:p>
            <a:r>
              <a:rPr lang="en-US" sz="1400">
                <a:latin typeface="Courier New" panose="02070309020205020404" pitchFamily="49" charset="0"/>
                <a:cs typeface="Courier New" panose="02070309020205020404" pitchFamily="49" charset="0"/>
              </a:rPr>
              <a:t>26c029702B</a:t>
            </a:r>
          </a:p>
          <a:p>
            <a:r>
              <a:rPr lang="en-US" sz="1400">
                <a:latin typeface="Courier New" panose="02070309020205020404" pitchFamily="49" charset="0"/>
                <a:cs typeface="Courier New" panose="02070309020205020404" pitchFamily="49" charset="0"/>
              </a:rPr>
              <a:t>#6 – Steering Pin</a:t>
            </a:r>
          </a:p>
        </p:txBody>
      </p:sp>
      <p:sp>
        <p:nvSpPr>
          <p:cNvPr id="8" name="TextBox 7">
            <a:extLst>
              <a:ext uri="{FF2B5EF4-FFF2-40B4-BE49-F238E27FC236}">
                <a16:creationId xmlns:a16="http://schemas.microsoft.com/office/drawing/2014/main" id="{EA2A439E-307A-BBD5-E56C-25928694AD5D}"/>
              </a:ext>
            </a:extLst>
          </p:cNvPr>
          <p:cNvSpPr txBox="1"/>
          <p:nvPr/>
        </p:nvSpPr>
        <p:spPr>
          <a:xfrm>
            <a:off x="9165429" y="630259"/>
            <a:ext cx="6220046" cy="1641475"/>
          </a:xfrm>
          <a:prstGeom prst="rect">
            <a:avLst/>
          </a:prstGeom>
          <a:noFill/>
        </p:spPr>
        <p:txBody>
          <a:bodyPr wrap="square">
            <a:spAutoFit/>
          </a:bodyPr>
          <a:lstStyle/>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Part Info Version: 1.0</a:t>
            </a:r>
          </a:p>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File Name:  26c029702B.prt</a:t>
            </a:r>
          </a:p>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Description:  STEERING PIN</a:t>
            </a:r>
          </a:p>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Version:  41</a:t>
            </a:r>
          </a:p>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Last Save:24 Feb 26 17:39</a:t>
            </a:r>
          </a:p>
          <a:p>
            <a:pPr algn="l">
              <a:spcBef>
                <a:spcPts val="375"/>
              </a:spcBef>
              <a:buNone/>
            </a:pPr>
            <a:r>
              <a:rPr lang="en-US" sz="1400" b="0" i="0" err="1">
                <a:solidFill>
                  <a:srgbClr val="000000"/>
                </a:solidFill>
                <a:effectLst/>
                <a:latin typeface="Courier New" panose="02070309020205020404" pitchFamily="49" charset="0"/>
                <a:cs typeface="Courier New" panose="02070309020205020404" pitchFamily="49" charset="0"/>
              </a:rPr>
              <a:t>Author:hgroe</a:t>
            </a:r>
            <a:endParaRPr lang="en-US" sz="1400" b="0" i="0">
              <a:solidFill>
                <a:srgbClr val="000000"/>
              </a:solidFill>
              <a:effectLst/>
              <a:latin typeface="Courier New" panose="02070309020205020404" pitchFamily="49" charset="0"/>
              <a:cs typeface="Courier New" panose="02070309020205020404" pitchFamily="49" charset="0"/>
            </a:endParaRPr>
          </a:p>
        </p:txBody>
      </p:sp>
      <p:pic>
        <p:nvPicPr>
          <p:cNvPr id="14" name="Picture 13">
            <a:extLst>
              <a:ext uri="{FF2B5EF4-FFF2-40B4-BE49-F238E27FC236}">
                <a16:creationId xmlns:a16="http://schemas.microsoft.com/office/drawing/2014/main" id="{593C142B-BCC0-5A0D-BB83-C5C98AE35047}"/>
              </a:ext>
            </a:extLst>
          </p:cNvPr>
          <p:cNvPicPr>
            <a:picLocks noChangeAspect="1"/>
          </p:cNvPicPr>
          <p:nvPr/>
        </p:nvPicPr>
        <p:blipFill>
          <a:blip r:embed="rId3"/>
          <a:stretch>
            <a:fillRect/>
          </a:stretch>
        </p:blipFill>
        <p:spPr>
          <a:xfrm>
            <a:off x="8626006" y="3019478"/>
            <a:ext cx="3232433" cy="1636007"/>
          </a:xfrm>
          <a:prstGeom prst="rect">
            <a:avLst/>
          </a:prstGeom>
        </p:spPr>
      </p:pic>
      <p:sp>
        <p:nvSpPr>
          <p:cNvPr id="7" name="TextBox 6">
            <a:extLst>
              <a:ext uri="{FF2B5EF4-FFF2-40B4-BE49-F238E27FC236}">
                <a16:creationId xmlns:a16="http://schemas.microsoft.com/office/drawing/2014/main" id="{167B5508-1E01-ECBC-6D03-0547DCD911A7}"/>
              </a:ext>
            </a:extLst>
          </p:cNvPr>
          <p:cNvSpPr txBox="1"/>
          <p:nvPr/>
        </p:nvSpPr>
        <p:spPr>
          <a:xfrm>
            <a:off x="2088" y="0"/>
            <a:ext cx="4112712" cy="923330"/>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(Groeschel), Item 0</a:t>
            </a:r>
            <a:endParaRPr lang="en-US" sz="1800" b="0" i="0" u="none" strike="noStrike" baseline="0">
              <a:solidFill>
                <a:srgbClr val="000000"/>
              </a:solidFill>
              <a:latin typeface="Calibri" panose="020F0502020204030204" pitchFamily="34" charset="0"/>
            </a:endParaRPr>
          </a:p>
          <a:p>
            <a:endParaRPr lang="en-US" sz="1800" b="0" i="0" strike="noStrike" baseline="0">
              <a:solidFill>
                <a:srgbClr val="000000"/>
              </a:solidFill>
              <a:latin typeface="Calibri"/>
              <a:ea typeface="Calibri"/>
              <a:cs typeface="Calibri"/>
            </a:endParaRPr>
          </a:p>
          <a:p>
            <a:endParaRPr lang="en-US">
              <a:latin typeface="Calibri"/>
              <a:ea typeface="Calibri"/>
              <a:cs typeface="Calibri"/>
            </a:endParaRPr>
          </a:p>
        </p:txBody>
      </p:sp>
    </p:spTree>
    <p:extLst>
      <p:ext uri="{BB962C8B-B14F-4D97-AF65-F5344CB8AC3E}">
        <p14:creationId xmlns:p14="http://schemas.microsoft.com/office/powerpoint/2010/main" val="681711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AE78EC-8C45-CDF0-B8C1-6D4D10A4C5D3}"/>
              </a:ext>
            </a:extLst>
          </p:cNvPr>
          <p:cNvPicPr>
            <a:picLocks noChangeAspect="1"/>
          </p:cNvPicPr>
          <p:nvPr/>
        </p:nvPicPr>
        <p:blipFill>
          <a:blip r:embed="rId2"/>
          <a:srcRect l="9101" t="16021" r="18236" b="5894"/>
          <a:stretch>
            <a:fillRect/>
          </a:stretch>
        </p:blipFill>
        <p:spPr>
          <a:xfrm>
            <a:off x="43473" y="523219"/>
            <a:ext cx="8648040" cy="5606681"/>
          </a:xfrm>
          <a:prstGeom prst="rect">
            <a:avLst/>
          </a:prstGeom>
        </p:spPr>
      </p:pic>
      <p:sp>
        <p:nvSpPr>
          <p:cNvPr id="4" name="TextBox 3">
            <a:extLst>
              <a:ext uri="{FF2B5EF4-FFF2-40B4-BE49-F238E27FC236}">
                <a16:creationId xmlns:a16="http://schemas.microsoft.com/office/drawing/2014/main" id="{924667B0-40A1-6ED6-4C2F-97F9DA3335B9}"/>
              </a:ext>
            </a:extLst>
          </p:cNvPr>
          <p:cNvSpPr txBox="1"/>
          <p:nvPr/>
        </p:nvSpPr>
        <p:spPr>
          <a:xfrm>
            <a:off x="5387568" y="0"/>
            <a:ext cx="1258678" cy="523220"/>
          </a:xfrm>
          <a:prstGeom prst="rect">
            <a:avLst/>
          </a:prstGeom>
          <a:noFill/>
        </p:spPr>
        <p:txBody>
          <a:bodyPr wrap="none" rtlCol="0">
            <a:spAutoFit/>
          </a:bodyPr>
          <a:lstStyle/>
          <a:p>
            <a:r>
              <a:rPr lang="en-US" sz="1400">
                <a:latin typeface="Courier New" panose="02070309020205020404" pitchFamily="49" charset="0"/>
                <a:cs typeface="Courier New" panose="02070309020205020404" pitchFamily="49" charset="0"/>
              </a:rPr>
              <a:t>26c029700B</a:t>
            </a:r>
          </a:p>
          <a:p>
            <a:r>
              <a:rPr lang="en-US" sz="1400">
                <a:latin typeface="Courier New" panose="02070309020205020404" pitchFamily="49" charset="0"/>
                <a:cs typeface="Courier New" panose="02070309020205020404" pitchFamily="49" charset="0"/>
              </a:rPr>
              <a:t>#7 - Axel </a:t>
            </a:r>
          </a:p>
        </p:txBody>
      </p:sp>
      <p:sp>
        <p:nvSpPr>
          <p:cNvPr id="12" name="TextBox 11">
            <a:extLst>
              <a:ext uri="{FF2B5EF4-FFF2-40B4-BE49-F238E27FC236}">
                <a16:creationId xmlns:a16="http://schemas.microsoft.com/office/drawing/2014/main" id="{8D5A6657-27E9-1C1B-229B-7A5800D62457}"/>
              </a:ext>
            </a:extLst>
          </p:cNvPr>
          <p:cNvSpPr txBox="1"/>
          <p:nvPr/>
        </p:nvSpPr>
        <p:spPr>
          <a:xfrm>
            <a:off x="9159759" y="461665"/>
            <a:ext cx="7618228" cy="1641475"/>
          </a:xfrm>
          <a:prstGeom prst="rect">
            <a:avLst/>
          </a:prstGeom>
          <a:noFill/>
        </p:spPr>
        <p:txBody>
          <a:bodyPr wrap="square">
            <a:spAutoFit/>
          </a:bodyPr>
          <a:lstStyle/>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Part Info Version: 1.0</a:t>
            </a:r>
          </a:p>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File Name:  26c029700B.prt</a:t>
            </a:r>
          </a:p>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Description:  AXEL</a:t>
            </a:r>
          </a:p>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Version:  40</a:t>
            </a:r>
          </a:p>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Last Save:24 Feb 26 17:28</a:t>
            </a:r>
          </a:p>
          <a:p>
            <a:pPr algn="l">
              <a:spcBef>
                <a:spcPts val="375"/>
              </a:spcBef>
              <a:buNone/>
            </a:pPr>
            <a:r>
              <a:rPr lang="en-US" sz="1400" b="0" i="0" err="1">
                <a:solidFill>
                  <a:srgbClr val="000000"/>
                </a:solidFill>
                <a:effectLst/>
                <a:latin typeface="Courier New" panose="02070309020205020404" pitchFamily="49" charset="0"/>
                <a:cs typeface="Courier New" panose="02070309020205020404" pitchFamily="49" charset="0"/>
              </a:rPr>
              <a:t>Author:hgroe</a:t>
            </a:r>
            <a:endParaRPr lang="en-US" sz="1400" b="0" i="0">
              <a:solidFill>
                <a:srgbClr val="000000"/>
              </a:solidFill>
              <a:effectLst/>
              <a:latin typeface="Courier New" panose="02070309020205020404" pitchFamily="49" charset="0"/>
              <a:cs typeface="Courier New" panose="02070309020205020404" pitchFamily="49" charset="0"/>
            </a:endParaRPr>
          </a:p>
        </p:txBody>
      </p:sp>
      <p:pic>
        <p:nvPicPr>
          <p:cNvPr id="18" name="Picture 17">
            <a:extLst>
              <a:ext uri="{FF2B5EF4-FFF2-40B4-BE49-F238E27FC236}">
                <a16:creationId xmlns:a16="http://schemas.microsoft.com/office/drawing/2014/main" id="{5B6F9ED7-D429-D836-94D5-8C7865639B4B}"/>
              </a:ext>
            </a:extLst>
          </p:cNvPr>
          <p:cNvPicPr>
            <a:picLocks noChangeAspect="1"/>
          </p:cNvPicPr>
          <p:nvPr/>
        </p:nvPicPr>
        <p:blipFill>
          <a:blip r:embed="rId3"/>
          <a:stretch>
            <a:fillRect/>
          </a:stretch>
        </p:blipFill>
        <p:spPr>
          <a:xfrm>
            <a:off x="8891680" y="2572470"/>
            <a:ext cx="3153572" cy="1580037"/>
          </a:xfrm>
          <a:prstGeom prst="rect">
            <a:avLst/>
          </a:prstGeom>
        </p:spPr>
      </p:pic>
      <p:sp>
        <p:nvSpPr>
          <p:cNvPr id="2" name="TextBox 1">
            <a:extLst>
              <a:ext uri="{FF2B5EF4-FFF2-40B4-BE49-F238E27FC236}">
                <a16:creationId xmlns:a16="http://schemas.microsoft.com/office/drawing/2014/main" id="{150A4FEF-9CBB-E80C-04CA-E63DD321FA1B}"/>
              </a:ext>
            </a:extLst>
          </p:cNvPr>
          <p:cNvSpPr txBox="1"/>
          <p:nvPr/>
        </p:nvSpPr>
        <p:spPr>
          <a:xfrm>
            <a:off x="2088" y="0"/>
            <a:ext cx="4112712" cy="923330"/>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(Groeschel), Item 0</a:t>
            </a:r>
            <a:endParaRPr lang="en-US" sz="1800" b="0" i="0" u="none" strike="noStrike" baseline="0">
              <a:solidFill>
                <a:srgbClr val="000000"/>
              </a:solidFill>
              <a:latin typeface="Calibri" panose="020F0502020204030204" pitchFamily="34" charset="0"/>
            </a:endParaRPr>
          </a:p>
          <a:p>
            <a:endParaRPr lang="en-US" sz="1800" b="0" i="0" strike="noStrike" baseline="0">
              <a:solidFill>
                <a:srgbClr val="000000"/>
              </a:solidFill>
              <a:latin typeface="Calibri"/>
              <a:ea typeface="Calibri"/>
              <a:cs typeface="Calibri"/>
            </a:endParaRPr>
          </a:p>
          <a:p>
            <a:endParaRPr lang="en-US">
              <a:latin typeface="Calibri"/>
              <a:ea typeface="Calibri"/>
              <a:cs typeface="Calibri"/>
            </a:endParaRPr>
          </a:p>
        </p:txBody>
      </p:sp>
    </p:spTree>
    <p:extLst>
      <p:ext uri="{BB962C8B-B14F-4D97-AF65-F5344CB8AC3E}">
        <p14:creationId xmlns:p14="http://schemas.microsoft.com/office/powerpoint/2010/main" val="276121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597CE3E-269C-558D-4D9D-DEBB29266865}"/>
              </a:ext>
            </a:extLst>
          </p:cNvPr>
          <p:cNvPicPr>
            <a:picLocks noChangeAspect="1"/>
          </p:cNvPicPr>
          <p:nvPr/>
        </p:nvPicPr>
        <p:blipFill>
          <a:blip r:embed="rId2"/>
          <a:stretch>
            <a:fillRect/>
          </a:stretch>
        </p:blipFill>
        <p:spPr>
          <a:xfrm>
            <a:off x="0" y="923330"/>
            <a:ext cx="8399282" cy="5067304"/>
          </a:xfrm>
          <a:prstGeom prst="rect">
            <a:avLst/>
          </a:prstGeom>
        </p:spPr>
      </p:pic>
      <p:sp>
        <p:nvSpPr>
          <p:cNvPr id="8" name="TextBox 7">
            <a:extLst>
              <a:ext uri="{FF2B5EF4-FFF2-40B4-BE49-F238E27FC236}">
                <a16:creationId xmlns:a16="http://schemas.microsoft.com/office/drawing/2014/main" id="{3E193029-40DD-40A1-51EA-6C25B47F73CA}"/>
              </a:ext>
            </a:extLst>
          </p:cNvPr>
          <p:cNvSpPr txBox="1"/>
          <p:nvPr/>
        </p:nvSpPr>
        <p:spPr>
          <a:xfrm>
            <a:off x="5380679" y="78674"/>
            <a:ext cx="1258678" cy="523220"/>
          </a:xfrm>
          <a:prstGeom prst="rect">
            <a:avLst/>
          </a:prstGeom>
          <a:noFill/>
        </p:spPr>
        <p:txBody>
          <a:bodyPr wrap="none" rtlCol="0">
            <a:spAutoFit/>
          </a:bodyPr>
          <a:lstStyle/>
          <a:p>
            <a:r>
              <a:rPr lang="en-US" sz="1400">
                <a:latin typeface="Courier New" panose="02070309020205020404" pitchFamily="49" charset="0"/>
                <a:cs typeface="Courier New" panose="02070309020205020404" pitchFamily="49" charset="0"/>
              </a:rPr>
              <a:t>26c029701B</a:t>
            </a:r>
          </a:p>
          <a:p>
            <a:r>
              <a:rPr lang="en-US" sz="1400">
                <a:latin typeface="Courier New" panose="02070309020205020404" pitchFamily="49" charset="0"/>
                <a:cs typeface="Courier New" panose="02070309020205020404" pitchFamily="49" charset="0"/>
              </a:rPr>
              <a:t>#8 - Frame</a:t>
            </a:r>
          </a:p>
        </p:txBody>
      </p:sp>
      <p:sp>
        <p:nvSpPr>
          <p:cNvPr id="6" name="TextBox 5">
            <a:extLst>
              <a:ext uri="{FF2B5EF4-FFF2-40B4-BE49-F238E27FC236}">
                <a16:creationId xmlns:a16="http://schemas.microsoft.com/office/drawing/2014/main" id="{1DE6A26A-7AC9-BA9D-3505-BA43A6E66F88}"/>
              </a:ext>
            </a:extLst>
          </p:cNvPr>
          <p:cNvSpPr txBox="1"/>
          <p:nvPr/>
        </p:nvSpPr>
        <p:spPr>
          <a:xfrm>
            <a:off x="9133332" y="536054"/>
            <a:ext cx="6117336" cy="1641475"/>
          </a:xfrm>
          <a:prstGeom prst="rect">
            <a:avLst/>
          </a:prstGeom>
          <a:noFill/>
        </p:spPr>
        <p:txBody>
          <a:bodyPr wrap="square">
            <a:spAutoFit/>
          </a:bodyPr>
          <a:lstStyle/>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Part Info Version: 1.0</a:t>
            </a:r>
          </a:p>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File Name:  26c029701B.prt</a:t>
            </a:r>
          </a:p>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Description:  FRAME</a:t>
            </a:r>
          </a:p>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Version:  43</a:t>
            </a:r>
          </a:p>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Last Save:24 Feb 26 17:31</a:t>
            </a:r>
          </a:p>
          <a:p>
            <a:pPr algn="l">
              <a:spcBef>
                <a:spcPts val="375"/>
              </a:spcBef>
              <a:buNone/>
            </a:pPr>
            <a:r>
              <a:rPr lang="en-US" sz="1400" b="0" i="0" err="1">
                <a:solidFill>
                  <a:srgbClr val="000000"/>
                </a:solidFill>
                <a:effectLst/>
                <a:latin typeface="Courier New" panose="02070309020205020404" pitchFamily="49" charset="0"/>
                <a:cs typeface="Courier New" panose="02070309020205020404" pitchFamily="49" charset="0"/>
              </a:rPr>
              <a:t>Author:hgroe</a:t>
            </a:r>
            <a:endParaRPr lang="en-US" sz="1400" b="0" i="0">
              <a:solidFill>
                <a:srgbClr val="000000"/>
              </a:solidFill>
              <a:effectLst/>
              <a:latin typeface="Courier New" panose="02070309020205020404" pitchFamily="49" charset="0"/>
              <a:cs typeface="Courier New" panose="02070309020205020404" pitchFamily="49" charset="0"/>
            </a:endParaRPr>
          </a:p>
        </p:txBody>
      </p:sp>
      <p:pic>
        <p:nvPicPr>
          <p:cNvPr id="16" name="Picture 15">
            <a:extLst>
              <a:ext uri="{FF2B5EF4-FFF2-40B4-BE49-F238E27FC236}">
                <a16:creationId xmlns:a16="http://schemas.microsoft.com/office/drawing/2014/main" id="{442CD928-8B9D-FB5E-79F4-E5BFA393F51B}"/>
              </a:ext>
            </a:extLst>
          </p:cNvPr>
          <p:cNvPicPr>
            <a:picLocks noChangeAspect="1"/>
          </p:cNvPicPr>
          <p:nvPr/>
        </p:nvPicPr>
        <p:blipFill>
          <a:blip r:embed="rId3"/>
          <a:stretch>
            <a:fillRect/>
          </a:stretch>
        </p:blipFill>
        <p:spPr>
          <a:xfrm>
            <a:off x="8557032" y="2531621"/>
            <a:ext cx="3468439" cy="1794757"/>
          </a:xfrm>
          <a:prstGeom prst="rect">
            <a:avLst/>
          </a:prstGeom>
        </p:spPr>
      </p:pic>
      <p:sp>
        <p:nvSpPr>
          <p:cNvPr id="2" name="TextBox 1">
            <a:extLst>
              <a:ext uri="{FF2B5EF4-FFF2-40B4-BE49-F238E27FC236}">
                <a16:creationId xmlns:a16="http://schemas.microsoft.com/office/drawing/2014/main" id="{32BFE84F-8D8C-C8B5-BE01-494BD053BDCD}"/>
              </a:ext>
            </a:extLst>
          </p:cNvPr>
          <p:cNvSpPr txBox="1"/>
          <p:nvPr/>
        </p:nvSpPr>
        <p:spPr>
          <a:xfrm>
            <a:off x="2088" y="0"/>
            <a:ext cx="4112712" cy="923330"/>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(Groeschel), Item 0</a:t>
            </a:r>
            <a:endParaRPr lang="en-US" sz="1800" b="0" i="0" u="none" strike="noStrike" baseline="0">
              <a:solidFill>
                <a:srgbClr val="000000"/>
              </a:solidFill>
              <a:latin typeface="Calibri" panose="020F0502020204030204" pitchFamily="34" charset="0"/>
            </a:endParaRPr>
          </a:p>
          <a:p>
            <a:endParaRPr lang="en-US" sz="1800" b="0" i="0" strike="noStrike" baseline="0">
              <a:solidFill>
                <a:srgbClr val="000000"/>
              </a:solidFill>
              <a:latin typeface="Calibri"/>
              <a:ea typeface="Calibri"/>
              <a:cs typeface="Calibri"/>
            </a:endParaRPr>
          </a:p>
          <a:p>
            <a:endParaRPr lang="en-US">
              <a:latin typeface="Calibri"/>
              <a:ea typeface="Calibri"/>
              <a:cs typeface="Calibri"/>
            </a:endParaRPr>
          </a:p>
        </p:txBody>
      </p:sp>
    </p:spTree>
    <p:extLst>
      <p:ext uri="{BB962C8B-B14F-4D97-AF65-F5344CB8AC3E}">
        <p14:creationId xmlns:p14="http://schemas.microsoft.com/office/powerpoint/2010/main" val="2835065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1650C8C-BCD3-5EC2-D8B9-08798B150F72}"/>
              </a:ext>
            </a:extLst>
          </p:cNvPr>
          <p:cNvSpPr txBox="1"/>
          <p:nvPr/>
        </p:nvSpPr>
        <p:spPr>
          <a:xfrm>
            <a:off x="4550996" y="-67425"/>
            <a:ext cx="368803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latin typeface="Courier New" panose="02070309020205020404" pitchFamily="49" charset="0"/>
                <a:ea typeface="Calibri"/>
                <a:cs typeface="Courier New" panose="02070309020205020404" pitchFamily="49" charset="0"/>
              </a:rPr>
              <a:t>26c043354A</a:t>
            </a:r>
          </a:p>
          <a:p>
            <a:r>
              <a:rPr lang="en-US">
                <a:latin typeface="Courier New" panose="02070309020205020404" pitchFamily="49" charset="0"/>
                <a:ea typeface="Calibri"/>
                <a:cs typeface="Courier New" panose="02070309020205020404" pitchFamily="49" charset="0"/>
              </a:rPr>
              <a:t>#9 – Chassis Standoff</a:t>
            </a:r>
          </a:p>
          <a:p>
            <a:endParaRPr lang="en-US">
              <a:latin typeface="Courier New" panose="02070309020205020404" pitchFamily="49" charset="0"/>
              <a:ea typeface="Calibri"/>
              <a:cs typeface="Courier New" panose="02070309020205020404" pitchFamily="49" charset="0"/>
            </a:endParaRPr>
          </a:p>
        </p:txBody>
      </p:sp>
      <p:pic>
        <p:nvPicPr>
          <p:cNvPr id="6" name="Picture 5" descr="A blueprint of a circular object&#10;&#10;AI-generated content may be incorrect.">
            <a:extLst>
              <a:ext uri="{FF2B5EF4-FFF2-40B4-BE49-F238E27FC236}">
                <a16:creationId xmlns:a16="http://schemas.microsoft.com/office/drawing/2014/main" id="{E80E8740-8D23-2A78-12C9-9AF7EE6D8FFE}"/>
              </a:ext>
            </a:extLst>
          </p:cNvPr>
          <p:cNvPicPr>
            <a:picLocks noChangeAspect="1"/>
          </p:cNvPicPr>
          <p:nvPr/>
        </p:nvPicPr>
        <p:blipFill>
          <a:blip r:embed="rId2"/>
          <a:stretch>
            <a:fillRect/>
          </a:stretch>
        </p:blipFill>
        <p:spPr>
          <a:xfrm>
            <a:off x="9426" y="600374"/>
            <a:ext cx="8559538" cy="5401721"/>
          </a:xfrm>
          <a:prstGeom prst="rect">
            <a:avLst/>
          </a:prstGeom>
        </p:spPr>
      </p:pic>
      <p:sp>
        <p:nvSpPr>
          <p:cNvPr id="9" name="TextBox 8">
            <a:extLst>
              <a:ext uri="{FF2B5EF4-FFF2-40B4-BE49-F238E27FC236}">
                <a16:creationId xmlns:a16="http://schemas.microsoft.com/office/drawing/2014/main" id="{2EEE190A-A2AE-CC4A-774F-5F5B916BBE2B}"/>
              </a:ext>
            </a:extLst>
          </p:cNvPr>
          <p:cNvSpPr txBox="1"/>
          <p:nvPr/>
        </p:nvSpPr>
        <p:spPr>
          <a:xfrm>
            <a:off x="8486687" y="256243"/>
            <a:ext cx="4593167"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Courier New"/>
                <a:cs typeface="Courier New"/>
              </a:rPr>
              <a:t>Part Info Version: 1.0 </a:t>
            </a:r>
            <a:endParaRPr lang="en-US" sz="1600">
              <a:ea typeface="Calibri"/>
              <a:cs typeface="Calibri"/>
            </a:endParaRPr>
          </a:p>
          <a:p>
            <a:r>
              <a:rPr lang="en-US" sz="1600">
                <a:latin typeface="Courier New"/>
                <a:cs typeface="Courier New"/>
              </a:rPr>
              <a:t>File Name: 26c043354A.prt Description: CHASSIS STANDOFF Version: 37 </a:t>
            </a:r>
            <a:endParaRPr lang="en-US" sz="1600">
              <a:latin typeface="Calibri" panose="020F0502020204030204"/>
              <a:ea typeface="Calibri" panose="020F0502020204030204"/>
              <a:cs typeface="Calibri" panose="020F0502020204030204"/>
            </a:endParaRPr>
          </a:p>
          <a:p>
            <a:r>
              <a:rPr lang="en-US" sz="1600">
                <a:latin typeface="Courier New"/>
                <a:cs typeface="Courier New"/>
              </a:rPr>
              <a:t>Last Save:19 Feb 26 19:20 Author:clowe4</a:t>
            </a:r>
            <a:endParaRPr lang="en-US" sz="1600">
              <a:ea typeface="Calibri"/>
              <a:cs typeface="Calibri"/>
            </a:endParaRPr>
          </a:p>
          <a:p>
            <a:pPr algn="ctr"/>
            <a:endParaRPr lang="en-US" sz="1600">
              <a:latin typeface="Courier New"/>
              <a:cs typeface="Courier New"/>
            </a:endParaRPr>
          </a:p>
        </p:txBody>
      </p:sp>
      <p:pic>
        <p:nvPicPr>
          <p:cNvPr id="11" name="Picture 10" descr="A screenshot of a sketch&#10;&#10;AI-generated content may be incorrect.">
            <a:extLst>
              <a:ext uri="{FF2B5EF4-FFF2-40B4-BE49-F238E27FC236}">
                <a16:creationId xmlns:a16="http://schemas.microsoft.com/office/drawing/2014/main" id="{3F6DE4D6-44FE-0CDE-D382-766CF882FA1F}"/>
              </a:ext>
            </a:extLst>
          </p:cNvPr>
          <p:cNvPicPr>
            <a:picLocks noChangeAspect="1"/>
          </p:cNvPicPr>
          <p:nvPr/>
        </p:nvPicPr>
        <p:blipFill>
          <a:blip r:embed="rId3"/>
          <a:stretch>
            <a:fillRect/>
          </a:stretch>
        </p:blipFill>
        <p:spPr>
          <a:xfrm>
            <a:off x="8963448" y="2295003"/>
            <a:ext cx="2622550" cy="2012461"/>
          </a:xfrm>
          <a:prstGeom prst="rect">
            <a:avLst/>
          </a:prstGeom>
        </p:spPr>
      </p:pic>
      <p:sp>
        <p:nvSpPr>
          <p:cNvPr id="2" name="TextBox 1">
            <a:extLst>
              <a:ext uri="{FF2B5EF4-FFF2-40B4-BE49-F238E27FC236}">
                <a16:creationId xmlns:a16="http://schemas.microsoft.com/office/drawing/2014/main" id="{F65E1610-2D6C-533C-3421-04A1B3F25AAE}"/>
              </a:ext>
            </a:extLst>
          </p:cNvPr>
          <p:cNvSpPr txBox="1"/>
          <p:nvPr/>
        </p:nvSpPr>
        <p:spPr>
          <a:xfrm>
            <a:off x="2088" y="0"/>
            <a:ext cx="4112712" cy="923330"/>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(Lowe), Item 0</a:t>
            </a:r>
            <a:endParaRPr lang="en-US" sz="1800" b="0" i="0" u="none" strike="noStrike" baseline="0">
              <a:solidFill>
                <a:srgbClr val="000000"/>
              </a:solidFill>
              <a:latin typeface="Calibri" panose="020F0502020204030204" pitchFamily="34" charset="0"/>
            </a:endParaRPr>
          </a:p>
          <a:p>
            <a:endParaRPr lang="en-US" sz="1800" b="0" i="0" strike="noStrike" baseline="0">
              <a:solidFill>
                <a:srgbClr val="000000"/>
              </a:solidFill>
              <a:latin typeface="Calibri"/>
              <a:ea typeface="Calibri"/>
              <a:cs typeface="Calibri"/>
            </a:endParaRPr>
          </a:p>
          <a:p>
            <a:endParaRPr lang="en-US">
              <a:latin typeface="Calibri"/>
              <a:ea typeface="Calibri"/>
              <a:cs typeface="Calibri"/>
            </a:endParaRPr>
          </a:p>
        </p:txBody>
      </p:sp>
    </p:spTree>
    <p:extLst>
      <p:ext uri="{BB962C8B-B14F-4D97-AF65-F5344CB8AC3E}">
        <p14:creationId xmlns:p14="http://schemas.microsoft.com/office/powerpoint/2010/main" val="175096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D53639-1519-5900-2CD6-DB41794FD62F}"/>
              </a:ext>
            </a:extLst>
          </p:cNvPr>
          <p:cNvPicPr>
            <a:picLocks noChangeAspect="1"/>
          </p:cNvPicPr>
          <p:nvPr/>
        </p:nvPicPr>
        <p:blipFill>
          <a:blip r:embed="rId2"/>
          <a:stretch>
            <a:fillRect/>
          </a:stretch>
        </p:blipFill>
        <p:spPr>
          <a:xfrm>
            <a:off x="0" y="694943"/>
            <a:ext cx="8848324" cy="5338212"/>
          </a:xfrm>
          <a:prstGeom prst="rect">
            <a:avLst/>
          </a:prstGeom>
        </p:spPr>
      </p:pic>
      <p:sp>
        <p:nvSpPr>
          <p:cNvPr id="3" name="TextBox 2">
            <a:extLst>
              <a:ext uri="{FF2B5EF4-FFF2-40B4-BE49-F238E27FC236}">
                <a16:creationId xmlns:a16="http://schemas.microsoft.com/office/drawing/2014/main" id="{F8A0A61E-347B-907B-2017-A304A43C408E}"/>
              </a:ext>
            </a:extLst>
          </p:cNvPr>
          <p:cNvSpPr txBox="1"/>
          <p:nvPr/>
        </p:nvSpPr>
        <p:spPr>
          <a:xfrm>
            <a:off x="4970171" y="0"/>
            <a:ext cx="1903085" cy="523220"/>
          </a:xfrm>
          <a:prstGeom prst="rect">
            <a:avLst/>
          </a:prstGeom>
          <a:noFill/>
        </p:spPr>
        <p:txBody>
          <a:bodyPr wrap="none" rtlCol="0">
            <a:spAutoFit/>
          </a:bodyPr>
          <a:lstStyle/>
          <a:p>
            <a:r>
              <a:rPr lang="en-US" sz="1400">
                <a:latin typeface="Courier New" panose="02070309020205020404" pitchFamily="49" charset="0"/>
                <a:cs typeface="Courier New" panose="02070309020205020404" pitchFamily="49" charset="0"/>
              </a:rPr>
              <a:t>26c029703A</a:t>
            </a:r>
          </a:p>
          <a:p>
            <a:r>
              <a:rPr lang="en-US" sz="1400">
                <a:latin typeface="Courier New" panose="02070309020205020404" pitchFamily="49" charset="0"/>
                <a:cs typeface="Courier New" panose="02070309020205020404" pitchFamily="49" charset="0"/>
              </a:rPr>
              <a:t>#10 – Wheel Pin </a:t>
            </a:r>
          </a:p>
        </p:txBody>
      </p:sp>
      <p:sp>
        <p:nvSpPr>
          <p:cNvPr id="4" name="TextBox 3">
            <a:extLst>
              <a:ext uri="{FF2B5EF4-FFF2-40B4-BE49-F238E27FC236}">
                <a16:creationId xmlns:a16="http://schemas.microsoft.com/office/drawing/2014/main" id="{391329BC-FE36-077E-1631-BB21174896A1}"/>
              </a:ext>
            </a:extLst>
          </p:cNvPr>
          <p:cNvSpPr txBox="1"/>
          <p:nvPr/>
        </p:nvSpPr>
        <p:spPr>
          <a:xfrm>
            <a:off x="9079889" y="523220"/>
            <a:ext cx="6220046" cy="1641475"/>
          </a:xfrm>
          <a:prstGeom prst="rect">
            <a:avLst/>
          </a:prstGeom>
          <a:noFill/>
        </p:spPr>
        <p:txBody>
          <a:bodyPr wrap="square">
            <a:spAutoFit/>
          </a:bodyPr>
          <a:lstStyle/>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Part Info Version: 1.0</a:t>
            </a:r>
          </a:p>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File Name:  26c029703B.prt</a:t>
            </a:r>
          </a:p>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Description:  WHEEL PIN</a:t>
            </a:r>
          </a:p>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Version:  42</a:t>
            </a:r>
          </a:p>
          <a:p>
            <a:pPr algn="l">
              <a:spcBef>
                <a:spcPts val="375"/>
              </a:spcBef>
              <a:buNone/>
            </a:pPr>
            <a:r>
              <a:rPr lang="en-US" sz="1400" b="0" i="0">
                <a:solidFill>
                  <a:srgbClr val="000000"/>
                </a:solidFill>
                <a:effectLst/>
                <a:latin typeface="Courier New" panose="02070309020205020404" pitchFamily="49" charset="0"/>
                <a:cs typeface="Courier New" panose="02070309020205020404" pitchFamily="49" charset="0"/>
              </a:rPr>
              <a:t>Last Save:24 Feb 26 17:40</a:t>
            </a:r>
          </a:p>
          <a:p>
            <a:pPr algn="l">
              <a:spcBef>
                <a:spcPts val="375"/>
              </a:spcBef>
              <a:buNone/>
            </a:pPr>
            <a:r>
              <a:rPr lang="en-US" sz="1400" b="0" i="0" err="1">
                <a:solidFill>
                  <a:srgbClr val="000000"/>
                </a:solidFill>
                <a:effectLst/>
                <a:latin typeface="Courier New" panose="02070309020205020404" pitchFamily="49" charset="0"/>
                <a:cs typeface="Courier New" panose="02070309020205020404" pitchFamily="49" charset="0"/>
              </a:rPr>
              <a:t>Author:hgroe</a:t>
            </a:r>
            <a:endParaRPr lang="en-US" sz="1400" b="0" i="0">
              <a:solidFill>
                <a:srgbClr val="000000"/>
              </a:solidFill>
              <a:effectLst/>
              <a:latin typeface="Courier New" panose="02070309020205020404" pitchFamily="49" charset="0"/>
              <a:cs typeface="Courier New" panose="02070309020205020404" pitchFamily="49" charset="0"/>
            </a:endParaRPr>
          </a:p>
        </p:txBody>
      </p:sp>
      <p:pic>
        <p:nvPicPr>
          <p:cNvPr id="5" name="Picture 4">
            <a:extLst>
              <a:ext uri="{FF2B5EF4-FFF2-40B4-BE49-F238E27FC236}">
                <a16:creationId xmlns:a16="http://schemas.microsoft.com/office/drawing/2014/main" id="{4A810691-5738-BE6C-CE3A-525F7BACEDEC}"/>
              </a:ext>
            </a:extLst>
          </p:cNvPr>
          <p:cNvPicPr>
            <a:picLocks noChangeAspect="1"/>
          </p:cNvPicPr>
          <p:nvPr/>
        </p:nvPicPr>
        <p:blipFill>
          <a:blip r:embed="rId3"/>
          <a:stretch>
            <a:fillRect/>
          </a:stretch>
        </p:blipFill>
        <p:spPr>
          <a:xfrm>
            <a:off x="9184934" y="2721628"/>
            <a:ext cx="2846810" cy="1414744"/>
          </a:xfrm>
          <a:prstGeom prst="rect">
            <a:avLst/>
          </a:prstGeom>
        </p:spPr>
      </p:pic>
      <p:sp>
        <p:nvSpPr>
          <p:cNvPr id="6" name="TextBox 5">
            <a:extLst>
              <a:ext uri="{FF2B5EF4-FFF2-40B4-BE49-F238E27FC236}">
                <a16:creationId xmlns:a16="http://schemas.microsoft.com/office/drawing/2014/main" id="{CCC63A11-CDBF-B72D-4C9C-F8BD3838138A}"/>
              </a:ext>
            </a:extLst>
          </p:cNvPr>
          <p:cNvSpPr txBox="1"/>
          <p:nvPr/>
        </p:nvSpPr>
        <p:spPr>
          <a:xfrm>
            <a:off x="2088" y="0"/>
            <a:ext cx="4112712" cy="923330"/>
          </a:xfrm>
          <a:prstGeom prst="rect">
            <a:avLst/>
          </a:prstGeom>
          <a:noFill/>
        </p:spPr>
        <p:txBody>
          <a:bodyPr wrap="square" lIns="91440" tIns="45720" rIns="91440" bIns="45720" anchor="t">
            <a:spAutoFit/>
          </a:bodyPr>
          <a:lstStyle/>
          <a:p>
            <a:r>
              <a:rPr lang="en-US">
                <a:solidFill>
                  <a:srgbClr val="000000"/>
                </a:solidFill>
                <a:latin typeface="Calibri"/>
                <a:ea typeface="Calibri"/>
                <a:cs typeface="Calibri"/>
              </a:rPr>
              <a:t>Project 1, Team ALD (Groeschel), Item 0</a:t>
            </a:r>
            <a:endParaRPr lang="en-US" sz="1800" b="0" i="0" u="none" strike="noStrike" baseline="0">
              <a:solidFill>
                <a:srgbClr val="000000"/>
              </a:solidFill>
              <a:latin typeface="Calibri" panose="020F0502020204030204" pitchFamily="34" charset="0"/>
            </a:endParaRPr>
          </a:p>
          <a:p>
            <a:endParaRPr lang="en-US" sz="1800" b="0" i="0" strike="noStrike" baseline="0">
              <a:solidFill>
                <a:srgbClr val="000000"/>
              </a:solidFill>
              <a:latin typeface="Calibri"/>
              <a:ea typeface="Calibri"/>
              <a:cs typeface="Calibri"/>
            </a:endParaRPr>
          </a:p>
          <a:p>
            <a:endParaRPr lang="en-US">
              <a:latin typeface="Calibri"/>
              <a:ea typeface="Calibri"/>
              <a:cs typeface="Calibri"/>
            </a:endParaRPr>
          </a:p>
        </p:txBody>
      </p:sp>
    </p:spTree>
    <p:extLst>
      <p:ext uri="{BB962C8B-B14F-4D97-AF65-F5344CB8AC3E}">
        <p14:creationId xmlns:p14="http://schemas.microsoft.com/office/powerpoint/2010/main" val="32727004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D7BD4612E88C543B1B169FB110DA741" ma:contentTypeVersion="8" ma:contentTypeDescription="Create a new document." ma:contentTypeScope="" ma:versionID="c3e4abc11488a72e2889069fb1cfac98">
  <xsd:schema xmlns:xsd="http://www.w3.org/2001/XMLSchema" xmlns:xs="http://www.w3.org/2001/XMLSchema" xmlns:p="http://schemas.microsoft.com/office/2006/metadata/properties" xmlns:ns2="1830ef94-dbf1-482d-83fa-eaba06aed17d" targetNamespace="http://schemas.microsoft.com/office/2006/metadata/properties" ma:root="true" ma:fieldsID="ed95992e2ba8db91a60968ec3ed00fc0" ns2:_="">
    <xsd:import namespace="1830ef94-dbf1-482d-83fa-eaba06aed17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Locatio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30ef94-dbf1-482d-83fa-eaba06aed1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CEC1DA8-5646-4B8B-B40F-5DA9A6FBAF34}"/>
</file>

<file path=customXml/itemProps2.xml><?xml version="1.0" encoding="utf-8"?>
<ds:datastoreItem xmlns:ds="http://schemas.openxmlformats.org/officeDocument/2006/customXml" ds:itemID="{0BE7C3AC-70C8-49D2-9FE0-97B40D7514F0}">
  <ds:schemaRefs>
    <ds:schemaRef ds:uri="http://schemas.microsoft.com/sharepoint/v3/contenttype/forms"/>
  </ds:schemaRefs>
</ds:datastoreItem>
</file>

<file path=customXml/itemProps3.xml><?xml version="1.0" encoding="utf-8"?>
<ds:datastoreItem xmlns:ds="http://schemas.openxmlformats.org/officeDocument/2006/customXml" ds:itemID="{3E3711F2-8E05-45B4-B502-2571F6F534FF}">
  <ds:schemaRefs>
    <ds:schemaRef ds:uri="1830ef94-dbf1-482d-83fa-eaba06aed17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20</Slides>
  <Notes>0</Notes>
  <HiddenSlides>0</HiddenSlide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muir</dc:creator>
  <cp:revision>4</cp:revision>
  <dcterms:created xsi:type="dcterms:W3CDTF">2017-09-27T12:44:53Z</dcterms:created>
  <dcterms:modified xsi:type="dcterms:W3CDTF">2026-03-03T02:51:20Z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0x010100AD7BD4612E88C543B1B169FB110DA741</vt:lpwstr>
  </property>
</Properties>
</file>